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7"/>
  </p:notesMasterIdLst>
  <p:sldIdLst>
    <p:sldId id="256" r:id="rId2"/>
    <p:sldId id="257" r:id="rId3"/>
    <p:sldId id="267" r:id="rId4"/>
    <p:sldId id="266" r:id="rId5"/>
    <p:sldId id="264" r:id="rId6"/>
    <p:sldId id="268" r:id="rId7"/>
    <p:sldId id="284" r:id="rId8"/>
    <p:sldId id="313" r:id="rId9"/>
    <p:sldId id="272" r:id="rId10"/>
    <p:sldId id="275" r:id="rId11"/>
    <p:sldId id="280" r:id="rId12"/>
    <p:sldId id="281" r:id="rId13"/>
    <p:sldId id="287" r:id="rId14"/>
    <p:sldId id="285" r:id="rId15"/>
    <p:sldId id="322" r:id="rId16"/>
    <p:sldId id="315" r:id="rId17"/>
    <p:sldId id="314" r:id="rId18"/>
    <p:sldId id="316" r:id="rId19"/>
    <p:sldId id="319" r:id="rId20"/>
    <p:sldId id="320" r:id="rId21"/>
    <p:sldId id="321" r:id="rId22"/>
    <p:sldId id="317" r:id="rId23"/>
    <p:sldId id="318" r:id="rId24"/>
    <p:sldId id="273" r:id="rId25"/>
    <p:sldId id="291" r:id="rId26"/>
  </p:sldIdLst>
  <p:sldSz cx="9144000" cy="5143500" type="screen16x9"/>
  <p:notesSz cx="6858000" cy="9144000"/>
  <p:embeddedFontLst>
    <p:embeddedFont>
      <p:font typeface="Alata" panose="020B0604020202020204" charset="0"/>
      <p:regular r:id="rId28"/>
    </p:embeddedFont>
    <p:embeddedFont>
      <p:font typeface="Anaheim" panose="020B0604020202020204" charset="0"/>
      <p:regular r:id="rId29"/>
    </p:embeddedFont>
    <p:embeddedFont>
      <p:font typeface="Bahnschrift Light" panose="020B0502040204020203" pitchFamily="34" charset="0"/>
      <p:regular r:id="rId30"/>
    </p:embeddedFont>
    <p:embeddedFont>
      <p:font typeface="Josefin Sans" pitchFamily="2" charset="0"/>
      <p:regular r:id="rId31"/>
      <p:bold r:id="rId32"/>
      <p:italic r:id="rId33"/>
      <p:boldItalic r:id="rId34"/>
    </p:embeddedFont>
    <p:embeddedFont>
      <p:font typeface="Libre Baskerville" panose="02000000000000000000" pitchFamily="2" charset="0"/>
      <p:regular r:id="rId35"/>
      <p:bold r:id="rId36"/>
      <p:italic r:id="rId37"/>
    </p:embeddedFont>
    <p:embeddedFont>
      <p:font typeface="Marcellus" panose="020B0604020202020204" charset="0"/>
      <p:regular r:id="rId38"/>
    </p:embeddedFont>
    <p:embeddedFont>
      <p:font typeface="Poppins ExtraBold" panose="00000900000000000000" pitchFamily="2" charset="0"/>
      <p:bold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2AF9E5-5352-4863-A25C-1AA0917D99BA}" v="12" dt="2023-10-25T14:42:51.737"/>
  </p1510:revLst>
</p1510:revInfo>
</file>

<file path=ppt/tableStyles.xml><?xml version="1.0" encoding="utf-8"?>
<a:tblStyleLst xmlns:a="http://schemas.openxmlformats.org/drawingml/2006/main" def="{2229164B-62CC-46F8-80CF-538F750AC97F}">
  <a:tblStyle styleId="{2229164B-62CC-46F8-80CF-538F750AC9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3" d="100"/>
          <a:sy n="103" d="100"/>
        </p:scale>
        <p:origin x="48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V PATEL" userId="99c55beb9b138187" providerId="LiveId" clId="{602AF9E5-5352-4863-A25C-1AA0917D99BA}"/>
    <pc:docChg chg="undo custSel addSld delSld modSld sldOrd">
      <pc:chgData name="MANAV PATEL" userId="99c55beb9b138187" providerId="LiveId" clId="{602AF9E5-5352-4863-A25C-1AA0917D99BA}" dt="2023-10-25T14:46:43.891" v="109" actId="20577"/>
      <pc:docMkLst>
        <pc:docMk/>
      </pc:docMkLst>
      <pc:sldChg chg="modSp mod">
        <pc:chgData name="MANAV PATEL" userId="99c55beb9b138187" providerId="LiveId" clId="{602AF9E5-5352-4863-A25C-1AA0917D99BA}" dt="2023-10-25T14:46:43.891" v="109" actId="20577"/>
        <pc:sldMkLst>
          <pc:docMk/>
          <pc:sldMk cId="0" sldId="256"/>
        </pc:sldMkLst>
        <pc:spChg chg="mod">
          <ac:chgData name="MANAV PATEL" userId="99c55beb9b138187" providerId="LiveId" clId="{602AF9E5-5352-4863-A25C-1AA0917D99BA}" dt="2023-10-25T14:46:43.891" v="109" actId="20577"/>
          <ac:spMkLst>
            <pc:docMk/>
            <pc:sldMk cId="0" sldId="256"/>
            <ac:spMk id="221" creationId="{00000000-0000-0000-0000-000000000000}"/>
          </ac:spMkLst>
        </pc:spChg>
      </pc:sldChg>
      <pc:sldChg chg="modSp mod">
        <pc:chgData name="MANAV PATEL" userId="99c55beb9b138187" providerId="LiveId" clId="{602AF9E5-5352-4863-A25C-1AA0917D99BA}" dt="2023-10-25T14:42:57.094" v="61" actId="20577"/>
        <pc:sldMkLst>
          <pc:docMk/>
          <pc:sldMk cId="0" sldId="273"/>
        </pc:sldMkLst>
        <pc:spChg chg="mod">
          <ac:chgData name="MANAV PATEL" userId="99c55beb9b138187" providerId="LiveId" clId="{602AF9E5-5352-4863-A25C-1AA0917D99BA}" dt="2023-10-25T14:42:57.094" v="61" actId="20577"/>
          <ac:spMkLst>
            <pc:docMk/>
            <pc:sldMk cId="0" sldId="273"/>
            <ac:spMk id="558" creationId="{00000000-0000-0000-0000-000000000000}"/>
          </ac:spMkLst>
        </pc:spChg>
      </pc:sldChg>
      <pc:sldChg chg="modSp mod">
        <pc:chgData name="MANAV PATEL" userId="99c55beb9b138187" providerId="LiveId" clId="{602AF9E5-5352-4863-A25C-1AA0917D99BA}" dt="2023-10-25T14:44:48.449" v="65" actId="207"/>
        <pc:sldMkLst>
          <pc:docMk/>
          <pc:sldMk cId="0" sldId="281"/>
        </pc:sldMkLst>
        <pc:spChg chg="mod">
          <ac:chgData name="MANAV PATEL" userId="99c55beb9b138187" providerId="LiveId" clId="{602AF9E5-5352-4863-A25C-1AA0917D99BA}" dt="2023-10-25T14:44:48.449" v="65" actId="207"/>
          <ac:spMkLst>
            <pc:docMk/>
            <pc:sldMk cId="0" sldId="281"/>
            <ac:spMk id="8" creationId="{83874F5A-D5F7-5B87-6659-49776AAB7CD6}"/>
          </ac:spMkLst>
        </pc:spChg>
      </pc:sldChg>
      <pc:sldChg chg="delSp modSp mod">
        <pc:chgData name="MANAV PATEL" userId="99c55beb9b138187" providerId="LiveId" clId="{602AF9E5-5352-4863-A25C-1AA0917D99BA}" dt="2023-10-25T14:40:54.280" v="46" actId="1076"/>
        <pc:sldMkLst>
          <pc:docMk/>
          <pc:sldMk cId="0" sldId="291"/>
        </pc:sldMkLst>
        <pc:spChg chg="del mod">
          <ac:chgData name="MANAV PATEL" userId="99c55beb9b138187" providerId="LiveId" clId="{602AF9E5-5352-4863-A25C-1AA0917D99BA}" dt="2023-10-25T14:40:47.005" v="45" actId="478"/>
          <ac:spMkLst>
            <pc:docMk/>
            <pc:sldMk cId="0" sldId="291"/>
            <ac:spMk id="1005" creationId="{00000000-0000-0000-0000-000000000000}"/>
          </ac:spMkLst>
        </pc:spChg>
        <pc:spChg chg="mod">
          <ac:chgData name="MANAV PATEL" userId="99c55beb9b138187" providerId="LiveId" clId="{602AF9E5-5352-4863-A25C-1AA0917D99BA}" dt="2023-10-25T14:40:54.280" v="46" actId="1076"/>
          <ac:spMkLst>
            <pc:docMk/>
            <pc:sldMk cId="0" sldId="291"/>
            <ac:spMk id="1006" creationId="{00000000-0000-0000-0000-000000000000}"/>
          </ac:spMkLst>
        </pc:spChg>
      </pc:sldChg>
      <pc:sldChg chg="addSp delSp modSp mod">
        <pc:chgData name="MANAV PATEL" userId="99c55beb9b138187" providerId="LiveId" clId="{602AF9E5-5352-4863-A25C-1AA0917D99BA}" dt="2023-10-25T14:36:48.968" v="24" actId="1076"/>
        <pc:sldMkLst>
          <pc:docMk/>
          <pc:sldMk cId="129919333" sldId="314"/>
        </pc:sldMkLst>
        <pc:picChg chg="del">
          <ac:chgData name="MANAV PATEL" userId="99c55beb9b138187" providerId="LiveId" clId="{602AF9E5-5352-4863-A25C-1AA0917D99BA}" dt="2023-10-25T14:35:40.608" v="9" actId="478"/>
          <ac:picMkLst>
            <pc:docMk/>
            <pc:sldMk cId="129919333" sldId="314"/>
            <ac:picMk id="2" creationId="{698991E3-A6C9-D80E-9EEE-9D593D340D10}"/>
          </ac:picMkLst>
        </pc:picChg>
        <pc:picChg chg="del mod modCrop">
          <ac:chgData name="MANAV PATEL" userId="99c55beb9b138187" providerId="LiveId" clId="{602AF9E5-5352-4863-A25C-1AA0917D99BA}" dt="2023-10-25T14:35:39.022" v="8" actId="478"/>
          <ac:picMkLst>
            <pc:docMk/>
            <pc:sldMk cId="129919333" sldId="314"/>
            <ac:picMk id="3" creationId="{9AE413FF-985C-23C2-831E-1AE1BDA14B0B}"/>
          </ac:picMkLst>
        </pc:picChg>
        <pc:picChg chg="add del mod">
          <ac:chgData name="MANAV PATEL" userId="99c55beb9b138187" providerId="LiveId" clId="{602AF9E5-5352-4863-A25C-1AA0917D99BA}" dt="2023-10-25T14:36:07.372" v="13" actId="478"/>
          <ac:picMkLst>
            <pc:docMk/>
            <pc:sldMk cId="129919333" sldId="314"/>
            <ac:picMk id="5" creationId="{F9540022-857F-CDD9-079E-0459891A06A1}"/>
          </ac:picMkLst>
        </pc:picChg>
        <pc:picChg chg="add del mod">
          <ac:chgData name="MANAV PATEL" userId="99c55beb9b138187" providerId="LiveId" clId="{602AF9E5-5352-4863-A25C-1AA0917D99BA}" dt="2023-10-25T14:36:07.372" v="13" actId="478"/>
          <ac:picMkLst>
            <pc:docMk/>
            <pc:sldMk cId="129919333" sldId="314"/>
            <ac:picMk id="7" creationId="{A8F2C802-AC01-9580-07B8-3FC343DCCC19}"/>
          </ac:picMkLst>
        </pc:picChg>
        <pc:picChg chg="add mod">
          <ac:chgData name="MANAV PATEL" userId="99c55beb9b138187" providerId="LiveId" clId="{602AF9E5-5352-4863-A25C-1AA0917D99BA}" dt="2023-10-25T14:36:48.968" v="24" actId="1076"/>
          <ac:picMkLst>
            <pc:docMk/>
            <pc:sldMk cId="129919333" sldId="314"/>
            <ac:picMk id="9" creationId="{8DAE3C5E-4C7D-E88A-5679-E2B10CA3E94C}"/>
          </ac:picMkLst>
        </pc:picChg>
        <pc:picChg chg="add mod">
          <ac:chgData name="MANAV PATEL" userId="99c55beb9b138187" providerId="LiveId" clId="{602AF9E5-5352-4863-A25C-1AA0917D99BA}" dt="2023-10-25T14:36:46.132" v="23" actId="14100"/>
          <ac:picMkLst>
            <pc:docMk/>
            <pc:sldMk cId="129919333" sldId="314"/>
            <ac:picMk id="11" creationId="{99192E14-E2FE-E2A0-B45C-F7FB8620D7F9}"/>
          </ac:picMkLst>
        </pc:picChg>
      </pc:sldChg>
      <pc:sldChg chg="addSp delSp modSp mod ord">
        <pc:chgData name="MANAV PATEL" userId="99c55beb9b138187" providerId="LiveId" clId="{602AF9E5-5352-4863-A25C-1AA0917D99BA}" dt="2023-10-25T14:38:41.799" v="31" actId="1440"/>
        <pc:sldMkLst>
          <pc:docMk/>
          <pc:sldMk cId="1964659830" sldId="315"/>
        </pc:sldMkLst>
        <pc:picChg chg="add del mod">
          <ac:chgData name="MANAV PATEL" userId="99c55beb9b138187" providerId="LiveId" clId="{602AF9E5-5352-4863-A25C-1AA0917D99BA}" dt="2023-10-25T14:37:07.791" v="27" actId="478"/>
          <ac:picMkLst>
            <pc:docMk/>
            <pc:sldMk cId="1964659830" sldId="315"/>
            <ac:picMk id="3" creationId="{F6A36774-7D65-0B77-155E-0E3EB57C727F}"/>
          </ac:picMkLst>
        </pc:picChg>
        <pc:picChg chg="del">
          <ac:chgData name="MANAV PATEL" userId="99c55beb9b138187" providerId="LiveId" clId="{602AF9E5-5352-4863-A25C-1AA0917D99BA}" dt="2023-10-25T14:34:08.940" v="0" actId="478"/>
          <ac:picMkLst>
            <pc:docMk/>
            <pc:sldMk cId="1964659830" sldId="315"/>
            <ac:picMk id="4" creationId="{69F0B9AC-AD9A-8D69-AE43-F358DEE3088E}"/>
          </ac:picMkLst>
        </pc:picChg>
        <pc:picChg chg="add mod">
          <ac:chgData name="MANAV PATEL" userId="99c55beb9b138187" providerId="LiveId" clId="{602AF9E5-5352-4863-A25C-1AA0917D99BA}" dt="2023-10-25T14:38:41.799" v="31" actId="1440"/>
          <ac:picMkLst>
            <pc:docMk/>
            <pc:sldMk cId="1964659830" sldId="315"/>
            <ac:picMk id="6" creationId="{954455D4-C111-295A-5FFF-FB6E09B00BF0}"/>
          </ac:picMkLst>
        </pc:picChg>
      </pc:sldChg>
      <pc:sldChg chg="addSp delSp modSp mod ord">
        <pc:chgData name="MANAV PATEL" userId="99c55beb9b138187" providerId="LiveId" clId="{602AF9E5-5352-4863-A25C-1AA0917D99BA}" dt="2023-10-25T14:40:24.994" v="43" actId="1440"/>
        <pc:sldMkLst>
          <pc:docMk/>
          <pc:sldMk cId="300889801" sldId="322"/>
        </pc:sldMkLst>
        <pc:picChg chg="add mod">
          <ac:chgData name="MANAV PATEL" userId="99c55beb9b138187" providerId="LiveId" clId="{602AF9E5-5352-4863-A25C-1AA0917D99BA}" dt="2023-10-25T14:40:24.994" v="43" actId="1440"/>
          <ac:picMkLst>
            <pc:docMk/>
            <pc:sldMk cId="300889801" sldId="322"/>
            <ac:picMk id="3" creationId="{F83103F6-5D62-D08F-CD3A-8EA72D0755A9}"/>
          </ac:picMkLst>
        </pc:picChg>
        <pc:picChg chg="del">
          <ac:chgData name="MANAV PATEL" userId="99c55beb9b138187" providerId="LiveId" clId="{602AF9E5-5352-4863-A25C-1AA0917D99BA}" dt="2023-10-25T14:39:54.029" v="34" actId="478"/>
          <ac:picMkLst>
            <pc:docMk/>
            <pc:sldMk cId="300889801" sldId="322"/>
            <ac:picMk id="6" creationId="{954455D4-C111-295A-5FFF-FB6E09B00BF0}"/>
          </ac:picMkLst>
        </pc:picChg>
      </pc:sldChg>
      <pc:sldChg chg="add del">
        <pc:chgData name="MANAV PATEL" userId="99c55beb9b138187" providerId="LiveId" clId="{602AF9E5-5352-4863-A25C-1AA0917D99BA}" dt="2023-10-25T14:40:04.084" v="38"/>
        <pc:sldMkLst>
          <pc:docMk/>
          <pc:sldMk cId="1291217388" sldId="323"/>
        </pc:sldMkLst>
      </pc:sldChg>
      <pc:sldChg chg="add del">
        <pc:chgData name="MANAV PATEL" userId="99c55beb9b138187" providerId="LiveId" clId="{602AF9E5-5352-4863-A25C-1AA0917D99BA}" dt="2023-10-25T14:39:59.317" v="36"/>
        <pc:sldMkLst>
          <pc:docMk/>
          <pc:sldMk cId="2311277033" sldId="323"/>
        </pc:sldMkLst>
      </pc:sldChg>
    </pc:docChg>
  </pc:docChgLst>
  <pc:docChgLst>
    <pc:chgData name="MANAV PATEL" userId="99c55beb9b138187" providerId="LiveId" clId="{76A8267C-09D1-4B3A-86DD-9A9D79194B97}"/>
    <pc:docChg chg="undo custSel modSld sldOrd">
      <pc:chgData name="MANAV PATEL" userId="99c55beb9b138187" providerId="LiveId" clId="{76A8267C-09D1-4B3A-86DD-9A9D79194B97}" dt="2023-09-04T10:21:38.784" v="205" actId="1076"/>
      <pc:docMkLst>
        <pc:docMk/>
      </pc:docMkLst>
      <pc:sldChg chg="modSp mod modAnim">
        <pc:chgData name="MANAV PATEL" userId="99c55beb9b138187" providerId="LiveId" clId="{76A8267C-09D1-4B3A-86DD-9A9D79194B97}" dt="2023-09-04T10:12:07.462" v="172" actId="313"/>
        <pc:sldMkLst>
          <pc:docMk/>
          <pc:sldMk cId="0" sldId="256"/>
        </pc:sldMkLst>
        <pc:spChg chg="mod">
          <ac:chgData name="MANAV PATEL" userId="99c55beb9b138187" providerId="LiveId" clId="{76A8267C-09D1-4B3A-86DD-9A9D79194B97}" dt="2023-09-04T10:12:07.462" v="172" actId="313"/>
          <ac:spMkLst>
            <pc:docMk/>
            <pc:sldMk cId="0" sldId="256"/>
            <ac:spMk id="221" creationId="{00000000-0000-0000-0000-000000000000}"/>
          </ac:spMkLst>
        </pc:spChg>
        <pc:spChg chg="mod">
          <ac:chgData name="MANAV PATEL" userId="99c55beb9b138187" providerId="LiveId" clId="{76A8267C-09D1-4B3A-86DD-9A9D79194B97}" dt="2023-09-04T09:56:58.135" v="118" actId="14100"/>
          <ac:spMkLst>
            <pc:docMk/>
            <pc:sldMk cId="0" sldId="256"/>
            <ac:spMk id="222" creationId="{00000000-0000-0000-0000-000000000000}"/>
          </ac:spMkLst>
        </pc:spChg>
        <pc:cxnChg chg="mod">
          <ac:chgData name="MANAV PATEL" userId="99c55beb9b138187" providerId="LiveId" clId="{76A8267C-09D1-4B3A-86DD-9A9D79194B97}" dt="2023-09-04T09:57:05.658" v="120" actId="14100"/>
          <ac:cxnSpMkLst>
            <pc:docMk/>
            <pc:sldMk cId="0" sldId="256"/>
            <ac:cxnSpMk id="223" creationId="{00000000-0000-0000-0000-000000000000}"/>
          </ac:cxnSpMkLst>
        </pc:cxnChg>
      </pc:sldChg>
      <pc:sldChg chg="modSp">
        <pc:chgData name="MANAV PATEL" userId="99c55beb9b138187" providerId="LiveId" clId="{76A8267C-09D1-4B3A-86DD-9A9D79194B97}" dt="2023-09-04T09:35:22.220" v="115" actId="20577"/>
        <pc:sldMkLst>
          <pc:docMk/>
          <pc:sldMk cId="0" sldId="257"/>
        </pc:sldMkLst>
        <pc:spChg chg="mod">
          <ac:chgData name="MANAV PATEL" userId="99c55beb9b138187" providerId="LiveId" clId="{76A8267C-09D1-4B3A-86DD-9A9D79194B97}" dt="2023-09-04T09:35:22.220" v="115" actId="20577"/>
          <ac:spMkLst>
            <pc:docMk/>
            <pc:sldMk cId="0" sldId="257"/>
            <ac:spMk id="235" creationId="{00000000-0000-0000-0000-000000000000}"/>
          </ac:spMkLst>
        </pc:spChg>
      </pc:sldChg>
      <pc:sldChg chg="addSp modSp mod">
        <pc:chgData name="MANAV PATEL" userId="99c55beb9b138187" providerId="LiveId" clId="{76A8267C-09D1-4B3A-86DD-9A9D79194B97}" dt="2023-09-04T10:21:38.784" v="205" actId="1076"/>
        <pc:sldMkLst>
          <pc:docMk/>
          <pc:sldMk cId="0" sldId="268"/>
        </pc:sldMkLst>
        <pc:spChg chg="add mod">
          <ac:chgData name="MANAV PATEL" userId="99c55beb9b138187" providerId="LiveId" clId="{76A8267C-09D1-4B3A-86DD-9A9D79194B97}" dt="2023-09-04T10:21:38.784" v="205" actId="1076"/>
          <ac:spMkLst>
            <pc:docMk/>
            <pc:sldMk cId="0" sldId="268"/>
            <ac:spMk id="3" creationId="{5F36F929-D34D-6D37-973E-D13D370461DA}"/>
          </ac:spMkLst>
        </pc:spChg>
        <pc:cxnChg chg="mod">
          <ac:chgData name="MANAV PATEL" userId="99c55beb9b138187" providerId="LiveId" clId="{76A8267C-09D1-4B3A-86DD-9A9D79194B97}" dt="2023-09-04T10:20:47.357" v="174" actId="1076"/>
          <ac:cxnSpMkLst>
            <pc:docMk/>
            <pc:sldMk cId="0" sldId="268"/>
            <ac:cxnSpMk id="441" creationId="{00000000-0000-0000-0000-000000000000}"/>
          </ac:cxnSpMkLst>
        </pc:cxnChg>
      </pc:sldChg>
      <pc:sldChg chg="modSp">
        <pc:chgData name="MANAV PATEL" userId="99c55beb9b138187" providerId="LiveId" clId="{76A8267C-09D1-4B3A-86DD-9A9D79194B97}" dt="2023-09-04T09:32:52.676" v="7" actId="20577"/>
        <pc:sldMkLst>
          <pc:docMk/>
          <pc:sldMk cId="0" sldId="272"/>
        </pc:sldMkLst>
        <pc:spChg chg="mod">
          <ac:chgData name="MANAV PATEL" userId="99c55beb9b138187" providerId="LiveId" clId="{76A8267C-09D1-4B3A-86DD-9A9D79194B97}" dt="2023-09-04T09:32:52.676" v="7" actId="20577"/>
          <ac:spMkLst>
            <pc:docMk/>
            <pc:sldMk cId="0" sldId="272"/>
            <ac:spMk id="550" creationId="{00000000-0000-0000-0000-000000000000}"/>
          </ac:spMkLst>
        </pc:spChg>
      </pc:sldChg>
      <pc:sldChg chg="modSp">
        <pc:chgData name="MANAV PATEL" userId="99c55beb9b138187" providerId="LiveId" clId="{76A8267C-09D1-4B3A-86DD-9A9D79194B97}" dt="2023-09-04T10:10:06.112" v="165" actId="20577"/>
        <pc:sldMkLst>
          <pc:docMk/>
          <pc:sldMk cId="0" sldId="275"/>
        </pc:sldMkLst>
        <pc:spChg chg="mod">
          <ac:chgData name="MANAV PATEL" userId="99c55beb9b138187" providerId="LiveId" clId="{76A8267C-09D1-4B3A-86DD-9A9D79194B97}" dt="2023-09-04T10:10:06.112" v="165" actId="20577"/>
          <ac:spMkLst>
            <pc:docMk/>
            <pc:sldMk cId="0" sldId="275"/>
            <ac:spMk id="670" creationId="{00000000-0000-0000-0000-000000000000}"/>
          </ac:spMkLst>
        </pc:spChg>
      </pc:sldChg>
      <pc:sldChg chg="modSp">
        <pc:chgData name="MANAV PATEL" userId="99c55beb9b138187" providerId="LiveId" clId="{76A8267C-09D1-4B3A-86DD-9A9D79194B97}" dt="2023-09-04T09:33:06.814" v="9" actId="20577"/>
        <pc:sldMkLst>
          <pc:docMk/>
          <pc:sldMk cId="0" sldId="280"/>
        </pc:sldMkLst>
        <pc:spChg chg="mod">
          <ac:chgData name="MANAV PATEL" userId="99c55beb9b138187" providerId="LiveId" clId="{76A8267C-09D1-4B3A-86DD-9A9D79194B97}" dt="2023-09-04T09:33:06.814" v="9" actId="20577"/>
          <ac:spMkLst>
            <pc:docMk/>
            <pc:sldMk cId="0" sldId="280"/>
            <ac:spMk id="741" creationId="{00000000-0000-0000-0000-000000000000}"/>
          </ac:spMkLst>
        </pc:spChg>
      </pc:sldChg>
      <pc:sldChg chg="modSp ord">
        <pc:chgData name="MANAV PATEL" userId="99c55beb9b138187" providerId="LiveId" clId="{76A8267C-09D1-4B3A-86DD-9A9D79194B97}" dt="2023-09-04T09:32:45.270" v="5" actId="20577"/>
        <pc:sldMkLst>
          <pc:docMk/>
          <pc:sldMk cId="0" sldId="284"/>
        </pc:sldMkLst>
        <pc:spChg chg="mod">
          <ac:chgData name="MANAV PATEL" userId="99c55beb9b138187" providerId="LiveId" clId="{76A8267C-09D1-4B3A-86DD-9A9D79194B97}" dt="2023-09-04T09:32:45.270" v="5" actId="20577"/>
          <ac:spMkLst>
            <pc:docMk/>
            <pc:sldMk cId="0" sldId="284"/>
            <ac:spMk id="841" creationId="{00000000-0000-0000-0000-000000000000}"/>
          </ac:spMkLst>
        </pc:spChg>
      </pc:sldChg>
      <pc:sldChg chg="ord">
        <pc:chgData name="MANAV PATEL" userId="99c55beb9b138187" providerId="LiveId" clId="{76A8267C-09D1-4B3A-86DD-9A9D79194B97}" dt="2023-09-04T09:32:38.511" v="3"/>
        <pc:sldMkLst>
          <pc:docMk/>
          <pc:sldMk cId="2317259636"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905d2a10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905d2a1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c30578362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c30578362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c53d5fbfa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c53d5fbfa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b56425c3a_0_18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b56425c3a_0_18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c53d5fbfae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c53d5fbfae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53d5fbfae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53d5fbfae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53d5fbfae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53d5fbfae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598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53d5fbfae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53d5fbfae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250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53d5fbfae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53d5fbfae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34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53d5fbfae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53d5fbfae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163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c53d5fbfae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c53d5fbfae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12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19a7075efb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19a7075efb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c53d5fbfa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c53d5fbfa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8631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b56425c3a_0_18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b56425c3a_0_18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951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53d5fbfae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53d5fbfa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765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b56425c3a_0_18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b56425c3a_0_18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9243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9a7075ef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9a7075ef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895460ef7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895460ef7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53d5fbfae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53d5fbfa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53d5fbfae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53d5fbfa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0559f359f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0559f359f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c53d5fbfae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c53d5fbfae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b56425c3a_0_18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b56425c3a_0_18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045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c53d5fbfae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c53d5fbfa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2275" y="856250"/>
            <a:ext cx="4468500" cy="31593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32275" y="4015554"/>
            <a:ext cx="3903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713225" y="548650"/>
            <a:ext cx="7717500" cy="47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130" name="Google Shape;130;p23"/>
          <p:cNvGrpSpPr/>
          <p:nvPr/>
        </p:nvGrpSpPr>
        <p:grpSpPr>
          <a:xfrm>
            <a:off x="-10028" y="294337"/>
            <a:ext cx="9159394" cy="4571138"/>
            <a:chOff x="443882" y="1006750"/>
            <a:chExt cx="8026811" cy="2730831"/>
          </a:xfrm>
        </p:grpSpPr>
        <p:cxnSp>
          <p:nvCxnSpPr>
            <p:cNvPr id="131" name="Google Shape;131;p23"/>
            <p:cNvCxnSpPr/>
            <p:nvPr/>
          </p:nvCxnSpPr>
          <p:spPr>
            <a:xfrm>
              <a:off x="443882" y="1006750"/>
              <a:ext cx="7402200" cy="0"/>
            </a:xfrm>
            <a:prstGeom prst="straightConnector1">
              <a:avLst/>
            </a:prstGeom>
            <a:noFill/>
            <a:ln w="19050" cap="flat" cmpd="sng">
              <a:solidFill>
                <a:schemeClr val="dk2"/>
              </a:solidFill>
              <a:prstDash val="solid"/>
              <a:round/>
              <a:headEnd type="none" w="med" len="med"/>
              <a:tailEnd type="none" w="med" len="med"/>
            </a:ln>
          </p:spPr>
        </p:cxnSp>
        <p:cxnSp>
          <p:nvCxnSpPr>
            <p:cNvPr id="132" name="Google Shape;132;p23"/>
            <p:cNvCxnSpPr/>
            <p:nvPr/>
          </p:nvCxnSpPr>
          <p:spPr>
            <a:xfrm>
              <a:off x="1087693" y="3737581"/>
              <a:ext cx="73830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15_1">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713350" y="549075"/>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 name="Google Shape;164;p28"/>
          <p:cNvSpPr txBox="1">
            <a:spLocks noGrp="1"/>
          </p:cNvSpPr>
          <p:nvPr>
            <p:ph type="title" idx="2"/>
          </p:nvPr>
        </p:nvSpPr>
        <p:spPr>
          <a:xfrm>
            <a:off x="1406479" y="1395350"/>
            <a:ext cx="22935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5" name="Google Shape;165;p28"/>
          <p:cNvSpPr txBox="1">
            <a:spLocks noGrp="1"/>
          </p:cNvSpPr>
          <p:nvPr>
            <p:ph type="subTitle" idx="1"/>
          </p:nvPr>
        </p:nvSpPr>
        <p:spPr>
          <a:xfrm>
            <a:off x="1406479" y="1713127"/>
            <a:ext cx="22935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8"/>
          <p:cNvSpPr txBox="1">
            <a:spLocks noGrp="1"/>
          </p:cNvSpPr>
          <p:nvPr>
            <p:ph type="title" idx="3"/>
          </p:nvPr>
        </p:nvSpPr>
        <p:spPr>
          <a:xfrm>
            <a:off x="5057191" y="3742449"/>
            <a:ext cx="22935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7" name="Google Shape;167;p28"/>
          <p:cNvSpPr txBox="1">
            <a:spLocks noGrp="1"/>
          </p:cNvSpPr>
          <p:nvPr>
            <p:ph type="subTitle" idx="4"/>
          </p:nvPr>
        </p:nvSpPr>
        <p:spPr>
          <a:xfrm>
            <a:off x="5057191" y="4060225"/>
            <a:ext cx="22935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8"/>
          <p:cNvSpPr txBox="1">
            <a:spLocks noGrp="1"/>
          </p:cNvSpPr>
          <p:nvPr>
            <p:ph type="title" idx="5"/>
          </p:nvPr>
        </p:nvSpPr>
        <p:spPr>
          <a:xfrm>
            <a:off x="1406479" y="2575362"/>
            <a:ext cx="2293500" cy="33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9" name="Google Shape;169;p28"/>
          <p:cNvSpPr txBox="1">
            <a:spLocks noGrp="1"/>
          </p:cNvSpPr>
          <p:nvPr>
            <p:ph type="subTitle" idx="6"/>
          </p:nvPr>
        </p:nvSpPr>
        <p:spPr>
          <a:xfrm>
            <a:off x="1406479" y="2886520"/>
            <a:ext cx="22935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8"/>
          <p:cNvSpPr txBox="1">
            <a:spLocks noGrp="1"/>
          </p:cNvSpPr>
          <p:nvPr>
            <p:ph type="title" idx="7"/>
          </p:nvPr>
        </p:nvSpPr>
        <p:spPr>
          <a:xfrm>
            <a:off x="1406475" y="3742472"/>
            <a:ext cx="22935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1" name="Google Shape;171;p28"/>
          <p:cNvSpPr txBox="1">
            <a:spLocks noGrp="1"/>
          </p:cNvSpPr>
          <p:nvPr>
            <p:ph type="subTitle" idx="8"/>
          </p:nvPr>
        </p:nvSpPr>
        <p:spPr>
          <a:xfrm>
            <a:off x="1406475" y="4060100"/>
            <a:ext cx="22935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8"/>
          <p:cNvSpPr txBox="1">
            <a:spLocks noGrp="1"/>
          </p:cNvSpPr>
          <p:nvPr>
            <p:ph type="title" idx="9"/>
          </p:nvPr>
        </p:nvSpPr>
        <p:spPr>
          <a:xfrm>
            <a:off x="5057193" y="1395350"/>
            <a:ext cx="22935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3" name="Google Shape;173;p28"/>
          <p:cNvSpPr txBox="1">
            <a:spLocks noGrp="1"/>
          </p:cNvSpPr>
          <p:nvPr>
            <p:ph type="subTitle" idx="13"/>
          </p:nvPr>
        </p:nvSpPr>
        <p:spPr>
          <a:xfrm>
            <a:off x="5057193" y="1713126"/>
            <a:ext cx="22935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8"/>
          <p:cNvSpPr txBox="1">
            <a:spLocks noGrp="1"/>
          </p:cNvSpPr>
          <p:nvPr>
            <p:ph type="title" idx="14"/>
          </p:nvPr>
        </p:nvSpPr>
        <p:spPr>
          <a:xfrm>
            <a:off x="5057193" y="2575611"/>
            <a:ext cx="2293500" cy="338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5" name="Google Shape;175;p28"/>
          <p:cNvSpPr txBox="1">
            <a:spLocks noGrp="1"/>
          </p:cNvSpPr>
          <p:nvPr>
            <p:ph type="subTitle" idx="15"/>
          </p:nvPr>
        </p:nvSpPr>
        <p:spPr>
          <a:xfrm>
            <a:off x="5057191" y="2886776"/>
            <a:ext cx="22935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76" name="Google Shape;176;p28"/>
          <p:cNvCxnSpPr/>
          <p:nvPr/>
        </p:nvCxnSpPr>
        <p:spPr>
          <a:xfrm>
            <a:off x="728860" y="295275"/>
            <a:ext cx="771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21">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722375" y="549075"/>
            <a:ext cx="4190400" cy="47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90" name="Google Shape;190;p30"/>
          <p:cNvSpPr txBox="1">
            <a:spLocks noGrp="1"/>
          </p:cNvSpPr>
          <p:nvPr>
            <p:ph type="subTitle" idx="1"/>
          </p:nvPr>
        </p:nvSpPr>
        <p:spPr>
          <a:xfrm>
            <a:off x="713225" y="1222625"/>
            <a:ext cx="3858900" cy="3376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191"/>
        <p:cNvGrpSpPr/>
        <p:nvPr/>
      </p:nvGrpSpPr>
      <p:grpSpPr>
        <a:xfrm>
          <a:off x="0" y="0"/>
          <a:ext cx="0" cy="0"/>
          <a:chOff x="0" y="0"/>
          <a:chExt cx="0" cy="0"/>
        </a:xfrm>
      </p:grpSpPr>
      <p:sp>
        <p:nvSpPr>
          <p:cNvPr id="192" name="Google Shape;192;p31"/>
          <p:cNvSpPr txBox="1">
            <a:spLocks noGrp="1"/>
          </p:cNvSpPr>
          <p:nvPr>
            <p:ph type="ctrTitle"/>
          </p:nvPr>
        </p:nvSpPr>
        <p:spPr>
          <a:xfrm>
            <a:off x="3659175" y="649504"/>
            <a:ext cx="47652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3" name="Google Shape;193;p31"/>
          <p:cNvSpPr txBox="1">
            <a:spLocks noGrp="1"/>
          </p:cNvSpPr>
          <p:nvPr>
            <p:ph type="subTitle" idx="1"/>
          </p:nvPr>
        </p:nvSpPr>
        <p:spPr>
          <a:xfrm>
            <a:off x="4394475" y="1507258"/>
            <a:ext cx="3294600" cy="119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4" name="Google Shape;194;p31"/>
          <p:cNvSpPr txBox="1">
            <a:spLocks noGrp="1"/>
          </p:cNvSpPr>
          <p:nvPr>
            <p:ph type="subTitle" idx="2"/>
          </p:nvPr>
        </p:nvSpPr>
        <p:spPr>
          <a:xfrm>
            <a:off x="4186875" y="3705230"/>
            <a:ext cx="3709800" cy="3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95" name="Google Shape;195;p31"/>
          <p:cNvCxnSpPr/>
          <p:nvPr/>
        </p:nvCxnSpPr>
        <p:spPr>
          <a:xfrm>
            <a:off x="1437772" y="294337"/>
            <a:ext cx="7717800" cy="0"/>
          </a:xfrm>
          <a:prstGeom prst="straightConnector1">
            <a:avLst/>
          </a:prstGeom>
          <a:noFill/>
          <a:ln w="19050" cap="flat" cmpd="sng">
            <a:solidFill>
              <a:schemeClr val="dk2"/>
            </a:solidFill>
            <a:prstDash val="solid"/>
            <a:round/>
            <a:headEnd type="none" w="med" len="med"/>
            <a:tailEnd type="none" w="med" len="med"/>
          </a:ln>
        </p:spPr>
      </p:cxnSp>
      <p:sp>
        <p:nvSpPr>
          <p:cNvPr id="196" name="Google Shape;196;p31"/>
          <p:cNvSpPr txBox="1"/>
          <p:nvPr/>
        </p:nvSpPr>
        <p:spPr>
          <a:xfrm>
            <a:off x="4116225" y="4153200"/>
            <a:ext cx="3851100" cy="4503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1000">
                <a:solidFill>
                  <a:schemeClr val="lt1"/>
                </a:solidFill>
                <a:latin typeface="Anaheim"/>
                <a:ea typeface="Anaheim"/>
                <a:cs typeface="Anaheim"/>
                <a:sym typeface="Anaheim"/>
              </a:rPr>
              <a:t>CREDITS: This presentation template was created by </a:t>
            </a:r>
            <a:r>
              <a:rPr lang="en" sz="1000" b="1">
                <a:solidFill>
                  <a:schemeClr val="lt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000">
                <a:solidFill>
                  <a:schemeClr val="lt1"/>
                </a:solidFill>
                <a:latin typeface="Anaheim"/>
                <a:ea typeface="Anaheim"/>
                <a:cs typeface="Anaheim"/>
                <a:sym typeface="Anaheim"/>
              </a:rPr>
              <a:t>, and includes icons by </a:t>
            </a:r>
            <a:r>
              <a:rPr lang="en" sz="1000" b="1">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000">
                <a:solidFill>
                  <a:schemeClr val="lt1"/>
                </a:solidFill>
                <a:latin typeface="Anaheim"/>
                <a:ea typeface="Anaheim"/>
                <a:cs typeface="Anaheim"/>
                <a:sym typeface="Anaheim"/>
              </a:rPr>
              <a:t> and infographics &amp; images by </a:t>
            </a:r>
            <a:r>
              <a:rPr lang="en" sz="1000" b="1">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000" b="1" dirty="0">
              <a:solidFill>
                <a:schemeClr val="lt1"/>
              </a:solidFill>
              <a:latin typeface="Anaheim"/>
              <a:ea typeface="Anaheim"/>
              <a:cs typeface="Anaheim"/>
              <a:sym typeface="Anahei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35">
    <p:spTree>
      <p:nvGrpSpPr>
        <p:cNvPr id="1" name="Shape 197"/>
        <p:cNvGrpSpPr/>
        <p:nvPr/>
      </p:nvGrpSpPr>
      <p:grpSpPr>
        <a:xfrm>
          <a:off x="0" y="0"/>
          <a:ext cx="0" cy="0"/>
          <a:chOff x="0" y="0"/>
          <a:chExt cx="0" cy="0"/>
        </a:xfrm>
      </p:grpSpPr>
      <p:grpSp>
        <p:nvGrpSpPr>
          <p:cNvPr id="198" name="Google Shape;198;p32"/>
          <p:cNvGrpSpPr/>
          <p:nvPr/>
        </p:nvGrpSpPr>
        <p:grpSpPr>
          <a:xfrm flipH="1">
            <a:off x="-10028" y="294337"/>
            <a:ext cx="9159176" cy="4571128"/>
            <a:chOff x="443882" y="1006750"/>
            <a:chExt cx="8026620" cy="2730825"/>
          </a:xfrm>
        </p:grpSpPr>
        <p:cxnSp>
          <p:nvCxnSpPr>
            <p:cNvPr id="199" name="Google Shape;199;p32"/>
            <p:cNvCxnSpPr/>
            <p:nvPr/>
          </p:nvCxnSpPr>
          <p:spPr>
            <a:xfrm>
              <a:off x="443882" y="1006750"/>
              <a:ext cx="6763500" cy="0"/>
            </a:xfrm>
            <a:prstGeom prst="straightConnector1">
              <a:avLst/>
            </a:prstGeom>
            <a:noFill/>
            <a:ln w="19050" cap="flat" cmpd="sng">
              <a:solidFill>
                <a:schemeClr val="dk2"/>
              </a:solidFill>
              <a:prstDash val="solid"/>
              <a:round/>
              <a:headEnd type="none" w="med" len="med"/>
              <a:tailEnd type="none" w="med" len="med"/>
            </a:ln>
          </p:spPr>
        </p:cxnSp>
        <p:cxnSp>
          <p:nvCxnSpPr>
            <p:cNvPr id="200" name="Google Shape;200;p32"/>
            <p:cNvCxnSpPr/>
            <p:nvPr/>
          </p:nvCxnSpPr>
          <p:spPr>
            <a:xfrm>
              <a:off x="1707002" y="3737575"/>
              <a:ext cx="67635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201"/>
        <p:cNvGrpSpPr/>
        <p:nvPr/>
      </p:nvGrpSpPr>
      <p:grpSpPr>
        <a:xfrm>
          <a:off x="0" y="0"/>
          <a:ext cx="0" cy="0"/>
          <a:chOff x="0" y="0"/>
          <a:chExt cx="0" cy="0"/>
        </a:xfrm>
      </p:grpSpPr>
      <p:cxnSp>
        <p:nvCxnSpPr>
          <p:cNvPr id="202" name="Google Shape;202;p33"/>
          <p:cNvCxnSpPr/>
          <p:nvPr/>
        </p:nvCxnSpPr>
        <p:spPr>
          <a:xfrm rot="10800000">
            <a:off x="723435" y="4887100"/>
            <a:ext cx="7710000" cy="0"/>
          </a:xfrm>
          <a:prstGeom prst="straightConnector1">
            <a:avLst/>
          </a:prstGeom>
          <a:noFill/>
          <a:ln w="19050" cap="flat" cmpd="sng">
            <a:solidFill>
              <a:schemeClr val="dk2"/>
            </a:solidFill>
            <a:prstDash val="solid"/>
            <a:round/>
            <a:headEnd type="none" w="med" len="med"/>
            <a:tailEnd type="none" w="med" len="med"/>
          </a:ln>
        </p:spPr>
      </p:cxnSp>
      <p:cxnSp>
        <p:nvCxnSpPr>
          <p:cNvPr id="203" name="Google Shape;203;p33"/>
          <p:cNvCxnSpPr/>
          <p:nvPr/>
        </p:nvCxnSpPr>
        <p:spPr>
          <a:xfrm>
            <a:off x="8619825" y="-28750"/>
            <a:ext cx="0" cy="37623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204"/>
        <p:cNvGrpSpPr/>
        <p:nvPr/>
      </p:nvGrpSpPr>
      <p:grpSpPr>
        <a:xfrm>
          <a:off x="0" y="0"/>
          <a:ext cx="0" cy="0"/>
          <a:chOff x="0" y="0"/>
          <a:chExt cx="0" cy="0"/>
        </a:xfrm>
      </p:grpSpPr>
      <p:cxnSp>
        <p:nvCxnSpPr>
          <p:cNvPr id="205" name="Google Shape;205;p34"/>
          <p:cNvCxnSpPr/>
          <p:nvPr/>
        </p:nvCxnSpPr>
        <p:spPr>
          <a:xfrm>
            <a:off x="527375" y="1364500"/>
            <a:ext cx="0" cy="2807400"/>
          </a:xfrm>
          <a:prstGeom prst="straightConnector1">
            <a:avLst/>
          </a:prstGeom>
          <a:noFill/>
          <a:ln w="19050" cap="flat" cmpd="sng">
            <a:solidFill>
              <a:srgbClr val="F1B234"/>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35_1_1_1">
    <p:spTree>
      <p:nvGrpSpPr>
        <p:cNvPr id="1" name="Shape 206"/>
        <p:cNvGrpSpPr/>
        <p:nvPr/>
      </p:nvGrpSpPr>
      <p:grpSpPr>
        <a:xfrm>
          <a:off x="0" y="0"/>
          <a:ext cx="0" cy="0"/>
          <a:chOff x="0" y="0"/>
          <a:chExt cx="0" cy="0"/>
        </a:xfrm>
      </p:grpSpPr>
      <p:cxnSp>
        <p:nvCxnSpPr>
          <p:cNvPr id="207" name="Google Shape;207;p35"/>
          <p:cNvCxnSpPr/>
          <p:nvPr/>
        </p:nvCxnSpPr>
        <p:spPr>
          <a:xfrm>
            <a:off x="713775" y="4887100"/>
            <a:ext cx="8446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4026" y="1932950"/>
            <a:ext cx="3045000" cy="15075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3600"/>
              <a:buNone/>
              <a:defRPr sz="4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714026" y="3581208"/>
            <a:ext cx="3045000" cy="55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3"/>
          <p:cNvSpPr txBox="1">
            <a:spLocks noGrp="1"/>
          </p:cNvSpPr>
          <p:nvPr>
            <p:ph type="title" idx="2" hasCustomPrompt="1"/>
          </p:nvPr>
        </p:nvSpPr>
        <p:spPr>
          <a:xfrm>
            <a:off x="714026" y="944274"/>
            <a:ext cx="1318800" cy="986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6000" b="1">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cxnSp>
        <p:nvCxnSpPr>
          <p:cNvPr id="15" name="Google Shape;15;p3"/>
          <p:cNvCxnSpPr/>
          <p:nvPr/>
        </p:nvCxnSpPr>
        <p:spPr>
          <a:xfrm>
            <a:off x="527375" y="1009650"/>
            <a:ext cx="0" cy="3042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3225" y="549075"/>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29" name="Google Shape;29;p6"/>
          <p:cNvCxnSpPr/>
          <p:nvPr/>
        </p:nvCxnSpPr>
        <p:spPr>
          <a:xfrm>
            <a:off x="713775" y="4866870"/>
            <a:ext cx="8446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flipH="1">
            <a:off x="3946586" y="1364525"/>
            <a:ext cx="4482300" cy="24057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36" name="Google Shape;36;p8"/>
          <p:cNvCxnSpPr/>
          <p:nvPr/>
        </p:nvCxnSpPr>
        <p:spPr>
          <a:xfrm>
            <a:off x="8619835" y="1257300"/>
            <a:ext cx="0" cy="2476200"/>
          </a:xfrm>
          <a:prstGeom prst="straightConnector1">
            <a:avLst/>
          </a:prstGeom>
          <a:noFill/>
          <a:ln w="19050" cap="flat" cmpd="sng">
            <a:solidFill>
              <a:schemeClr val="dk2"/>
            </a:solidFill>
            <a:prstDash val="solid"/>
            <a:round/>
            <a:headEnd type="none" w="med" len="med"/>
            <a:tailEnd type="none" w="med" len="med"/>
          </a:ln>
        </p:spPr>
      </p:cxnSp>
      <p:cxnSp>
        <p:nvCxnSpPr>
          <p:cNvPr id="37" name="Google Shape;37;p8"/>
          <p:cNvCxnSpPr/>
          <p:nvPr/>
        </p:nvCxnSpPr>
        <p:spPr>
          <a:xfrm rot="10800000">
            <a:off x="723435" y="4887100"/>
            <a:ext cx="771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7">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491700" y="1936084"/>
            <a:ext cx="3940500" cy="150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4" name="Google Shape;74;p14"/>
          <p:cNvSpPr txBox="1">
            <a:spLocks noGrp="1"/>
          </p:cNvSpPr>
          <p:nvPr>
            <p:ph type="subTitle" idx="1"/>
          </p:nvPr>
        </p:nvSpPr>
        <p:spPr>
          <a:xfrm>
            <a:off x="5101300" y="3443575"/>
            <a:ext cx="2918700" cy="8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5" name="Google Shape;75;p14"/>
          <p:cNvSpPr txBox="1">
            <a:spLocks noGrp="1"/>
          </p:cNvSpPr>
          <p:nvPr>
            <p:ph type="title" idx="2" hasCustomPrompt="1"/>
          </p:nvPr>
        </p:nvSpPr>
        <p:spPr>
          <a:xfrm>
            <a:off x="5825936" y="994125"/>
            <a:ext cx="1272000" cy="98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grpSp>
        <p:nvGrpSpPr>
          <p:cNvPr id="76" name="Google Shape;76;p14"/>
          <p:cNvGrpSpPr/>
          <p:nvPr/>
        </p:nvGrpSpPr>
        <p:grpSpPr>
          <a:xfrm>
            <a:off x="-10028" y="294337"/>
            <a:ext cx="9159176" cy="4571128"/>
            <a:chOff x="443882" y="1006750"/>
            <a:chExt cx="8026620" cy="2730825"/>
          </a:xfrm>
        </p:grpSpPr>
        <p:cxnSp>
          <p:nvCxnSpPr>
            <p:cNvPr id="77" name="Google Shape;77;p14"/>
            <p:cNvCxnSpPr/>
            <p:nvPr/>
          </p:nvCxnSpPr>
          <p:spPr>
            <a:xfrm>
              <a:off x="443882" y="1006750"/>
              <a:ext cx="6763500" cy="0"/>
            </a:xfrm>
            <a:prstGeom prst="straightConnector1">
              <a:avLst/>
            </a:prstGeom>
            <a:noFill/>
            <a:ln w="19050" cap="flat" cmpd="sng">
              <a:solidFill>
                <a:schemeClr val="dk2"/>
              </a:solidFill>
              <a:prstDash val="solid"/>
              <a:round/>
              <a:headEnd type="none" w="med" len="med"/>
              <a:tailEnd type="none" w="med" len="med"/>
            </a:ln>
          </p:spPr>
        </p:cxnSp>
        <p:cxnSp>
          <p:nvCxnSpPr>
            <p:cNvPr id="78" name="Google Shape;78;p14"/>
            <p:cNvCxnSpPr/>
            <p:nvPr/>
          </p:nvCxnSpPr>
          <p:spPr>
            <a:xfrm>
              <a:off x="1707002" y="3737575"/>
              <a:ext cx="67635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28">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714025" y="1952275"/>
            <a:ext cx="3271500" cy="150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1" name="Google Shape;81;p15"/>
          <p:cNvSpPr txBox="1">
            <a:spLocks noGrp="1"/>
          </p:cNvSpPr>
          <p:nvPr>
            <p:ph type="subTitle" idx="1"/>
          </p:nvPr>
        </p:nvSpPr>
        <p:spPr>
          <a:xfrm>
            <a:off x="714025" y="3472575"/>
            <a:ext cx="3271500" cy="81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2" name="Google Shape;82;p15"/>
          <p:cNvSpPr txBox="1">
            <a:spLocks noGrp="1"/>
          </p:cNvSpPr>
          <p:nvPr>
            <p:ph type="title" idx="2" hasCustomPrompt="1"/>
          </p:nvPr>
        </p:nvSpPr>
        <p:spPr>
          <a:xfrm>
            <a:off x="1690375" y="962425"/>
            <a:ext cx="1318800" cy="98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cxnSp>
        <p:nvCxnSpPr>
          <p:cNvPr id="83" name="Google Shape;83;p15"/>
          <p:cNvCxnSpPr/>
          <p:nvPr/>
        </p:nvCxnSpPr>
        <p:spPr>
          <a:xfrm>
            <a:off x="713775" y="4887100"/>
            <a:ext cx="8446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3">
  <p:cSld name="CUSTOM_34">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491700" y="1936084"/>
            <a:ext cx="3940500" cy="150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6" name="Google Shape;86;p16"/>
          <p:cNvSpPr txBox="1">
            <a:spLocks noGrp="1"/>
          </p:cNvSpPr>
          <p:nvPr>
            <p:ph type="subTitle" idx="1"/>
          </p:nvPr>
        </p:nvSpPr>
        <p:spPr>
          <a:xfrm>
            <a:off x="5513500" y="3443575"/>
            <a:ext cx="2918700" cy="86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6"/>
          <p:cNvSpPr txBox="1">
            <a:spLocks noGrp="1"/>
          </p:cNvSpPr>
          <p:nvPr>
            <p:ph type="title" idx="2" hasCustomPrompt="1"/>
          </p:nvPr>
        </p:nvSpPr>
        <p:spPr>
          <a:xfrm>
            <a:off x="7160200" y="994125"/>
            <a:ext cx="1272000" cy="98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cxnSp>
        <p:nvCxnSpPr>
          <p:cNvPr id="88" name="Google Shape;88;p16"/>
          <p:cNvCxnSpPr/>
          <p:nvPr/>
        </p:nvCxnSpPr>
        <p:spPr>
          <a:xfrm>
            <a:off x="8618300" y="1543050"/>
            <a:ext cx="0" cy="3042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32">
    <p:spTree>
      <p:nvGrpSpPr>
        <p:cNvPr id="1" name="Shape 97"/>
        <p:cNvGrpSpPr/>
        <p:nvPr/>
      </p:nvGrpSpPr>
      <p:grpSpPr>
        <a:xfrm>
          <a:off x="0" y="0"/>
          <a:ext cx="0" cy="0"/>
          <a:chOff x="0" y="0"/>
          <a:chExt cx="0" cy="0"/>
        </a:xfrm>
      </p:grpSpPr>
      <p:sp>
        <p:nvSpPr>
          <p:cNvPr id="98" name="Google Shape;98;p19"/>
          <p:cNvSpPr txBox="1">
            <a:spLocks noGrp="1"/>
          </p:cNvSpPr>
          <p:nvPr>
            <p:ph type="subTitle" idx="1"/>
          </p:nvPr>
        </p:nvSpPr>
        <p:spPr>
          <a:xfrm>
            <a:off x="1036964" y="1369496"/>
            <a:ext cx="25563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a:endParaRPr/>
          </a:p>
        </p:txBody>
      </p:sp>
      <p:sp>
        <p:nvSpPr>
          <p:cNvPr id="99" name="Google Shape;99;p19"/>
          <p:cNvSpPr txBox="1">
            <a:spLocks noGrp="1"/>
          </p:cNvSpPr>
          <p:nvPr>
            <p:ph type="subTitle" idx="2"/>
          </p:nvPr>
        </p:nvSpPr>
        <p:spPr>
          <a:xfrm>
            <a:off x="1034208" y="2819322"/>
            <a:ext cx="2556300" cy="3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Josefin Sans"/>
              <a:buNone/>
              <a:defRPr sz="2000">
                <a:latin typeface="Marcellus"/>
                <a:ea typeface="Marcellus"/>
                <a:cs typeface="Marcellus"/>
                <a:sym typeface="Marcellus"/>
              </a:defRPr>
            </a:lvl1pPr>
            <a:lvl2pPr lvl="1" rtl="0">
              <a:spcBef>
                <a:spcPts val="0"/>
              </a:spcBef>
              <a:spcAft>
                <a:spcPts val="0"/>
              </a:spcAft>
              <a:buSzPts val="1800"/>
              <a:buFont typeface="Josefin Sans"/>
              <a:buNone/>
              <a:defRPr sz="1800">
                <a:latin typeface="Josefin Sans"/>
                <a:ea typeface="Josefin Sans"/>
                <a:cs typeface="Josefin Sans"/>
                <a:sym typeface="Josefin Sans"/>
              </a:defRPr>
            </a:lvl2pPr>
            <a:lvl3pPr lvl="2" rtl="0">
              <a:spcBef>
                <a:spcPts val="0"/>
              </a:spcBef>
              <a:spcAft>
                <a:spcPts val="0"/>
              </a:spcAft>
              <a:buSzPts val="1800"/>
              <a:buFont typeface="Josefin Sans"/>
              <a:buNone/>
              <a:defRPr sz="1800">
                <a:latin typeface="Josefin Sans"/>
                <a:ea typeface="Josefin Sans"/>
                <a:cs typeface="Josefin Sans"/>
                <a:sym typeface="Josefin Sans"/>
              </a:defRPr>
            </a:lvl3pPr>
            <a:lvl4pPr lvl="3" rtl="0">
              <a:spcBef>
                <a:spcPts val="0"/>
              </a:spcBef>
              <a:spcAft>
                <a:spcPts val="0"/>
              </a:spcAft>
              <a:buSzPts val="1800"/>
              <a:buFont typeface="Josefin Sans"/>
              <a:buNone/>
              <a:defRPr sz="1800">
                <a:latin typeface="Josefin Sans"/>
                <a:ea typeface="Josefin Sans"/>
                <a:cs typeface="Josefin Sans"/>
                <a:sym typeface="Josefin Sans"/>
              </a:defRPr>
            </a:lvl4pPr>
            <a:lvl5pPr lvl="4" rtl="0">
              <a:spcBef>
                <a:spcPts val="0"/>
              </a:spcBef>
              <a:spcAft>
                <a:spcPts val="0"/>
              </a:spcAft>
              <a:buSzPts val="1800"/>
              <a:buFont typeface="Josefin Sans"/>
              <a:buNone/>
              <a:defRPr sz="1800">
                <a:latin typeface="Josefin Sans"/>
                <a:ea typeface="Josefin Sans"/>
                <a:cs typeface="Josefin Sans"/>
                <a:sym typeface="Josefin Sans"/>
              </a:defRPr>
            </a:lvl5pPr>
            <a:lvl6pPr lvl="5" rtl="0">
              <a:spcBef>
                <a:spcPts val="0"/>
              </a:spcBef>
              <a:spcAft>
                <a:spcPts val="0"/>
              </a:spcAft>
              <a:buSzPts val="1800"/>
              <a:buFont typeface="Josefin Sans"/>
              <a:buNone/>
              <a:defRPr sz="1800">
                <a:latin typeface="Josefin Sans"/>
                <a:ea typeface="Josefin Sans"/>
                <a:cs typeface="Josefin Sans"/>
                <a:sym typeface="Josefin Sans"/>
              </a:defRPr>
            </a:lvl6pPr>
            <a:lvl7pPr lvl="6" rtl="0">
              <a:spcBef>
                <a:spcPts val="0"/>
              </a:spcBef>
              <a:spcAft>
                <a:spcPts val="0"/>
              </a:spcAft>
              <a:buSzPts val="1800"/>
              <a:buFont typeface="Josefin Sans"/>
              <a:buNone/>
              <a:defRPr sz="1800">
                <a:latin typeface="Josefin Sans"/>
                <a:ea typeface="Josefin Sans"/>
                <a:cs typeface="Josefin Sans"/>
                <a:sym typeface="Josefin Sans"/>
              </a:defRPr>
            </a:lvl7pPr>
            <a:lvl8pPr lvl="7" rtl="0">
              <a:spcBef>
                <a:spcPts val="0"/>
              </a:spcBef>
              <a:spcAft>
                <a:spcPts val="0"/>
              </a:spcAft>
              <a:buSzPts val="1800"/>
              <a:buFont typeface="Josefin Sans"/>
              <a:buNone/>
              <a:defRPr sz="1800">
                <a:latin typeface="Josefin Sans"/>
                <a:ea typeface="Josefin Sans"/>
                <a:cs typeface="Josefin Sans"/>
                <a:sym typeface="Josefin Sans"/>
              </a:defRPr>
            </a:lvl8pPr>
            <a:lvl9pPr lvl="8" rtl="0">
              <a:spcBef>
                <a:spcPts val="0"/>
              </a:spcBef>
              <a:spcAft>
                <a:spcPts val="0"/>
              </a:spcAft>
              <a:buSzPts val="1800"/>
              <a:buFont typeface="Josefin Sans"/>
              <a:buNone/>
              <a:defRPr sz="1800">
                <a:latin typeface="Josefin Sans"/>
                <a:ea typeface="Josefin Sans"/>
                <a:cs typeface="Josefin Sans"/>
                <a:sym typeface="Josefin Sans"/>
              </a:defRPr>
            </a:lvl9pPr>
          </a:lstStyle>
          <a:p>
            <a:endParaRPr/>
          </a:p>
        </p:txBody>
      </p:sp>
      <p:sp>
        <p:nvSpPr>
          <p:cNvPr id="100" name="Google Shape;100;p19"/>
          <p:cNvSpPr txBox="1">
            <a:spLocks noGrp="1"/>
          </p:cNvSpPr>
          <p:nvPr>
            <p:ph type="subTitle" idx="3"/>
          </p:nvPr>
        </p:nvSpPr>
        <p:spPr>
          <a:xfrm>
            <a:off x="1036979" y="1685286"/>
            <a:ext cx="2559600" cy="100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9"/>
          <p:cNvSpPr txBox="1">
            <a:spLocks noGrp="1"/>
          </p:cNvSpPr>
          <p:nvPr>
            <p:ph type="subTitle" idx="4"/>
          </p:nvPr>
        </p:nvSpPr>
        <p:spPr>
          <a:xfrm>
            <a:off x="1032575" y="3138057"/>
            <a:ext cx="2559600" cy="100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2" name="Google Shape;102;p19"/>
          <p:cNvCxnSpPr/>
          <p:nvPr/>
        </p:nvCxnSpPr>
        <p:spPr>
          <a:xfrm>
            <a:off x="527375" y="1364500"/>
            <a:ext cx="0" cy="2807400"/>
          </a:xfrm>
          <a:prstGeom prst="straightConnector1">
            <a:avLst/>
          </a:prstGeom>
          <a:noFill/>
          <a:ln w="19050" cap="flat" cmpd="sng">
            <a:solidFill>
              <a:srgbClr val="F1B234"/>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2"/>
              </a:buClr>
              <a:buSzPts val="2800"/>
              <a:buFont typeface="Libre Baskerville"/>
              <a:buNone/>
              <a:defRPr sz="2800">
                <a:solidFill>
                  <a:schemeClr val="dk2"/>
                </a:solidFill>
                <a:latin typeface="Libre Baskerville"/>
                <a:ea typeface="Libre Baskerville"/>
                <a:cs typeface="Libre Baskerville"/>
                <a:sym typeface="Libre Baskerville"/>
              </a:defRPr>
            </a:lvl1pPr>
            <a:lvl2pPr lvl="1">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2pPr>
            <a:lvl3pPr lvl="2">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3pPr>
            <a:lvl4pPr lvl="3">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4pPr>
            <a:lvl5pPr lvl="4">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5pPr>
            <a:lvl6pPr lvl="5">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6pPr>
            <a:lvl7pPr lvl="6">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7pPr>
            <a:lvl8pPr lvl="7">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8pPr>
            <a:lvl9pPr lvl="8">
              <a:spcBef>
                <a:spcPts val="0"/>
              </a:spcBef>
              <a:spcAft>
                <a:spcPts val="0"/>
              </a:spcAft>
              <a:buClr>
                <a:schemeClr val="dk1"/>
              </a:buClr>
              <a:buSzPts val="3000"/>
              <a:buFont typeface="Libre Baskerville"/>
              <a:buNone/>
              <a:defRPr sz="3000">
                <a:solidFill>
                  <a:schemeClr val="dk1"/>
                </a:solidFill>
                <a:latin typeface="Libre Baskerville"/>
                <a:ea typeface="Libre Baskerville"/>
                <a:cs typeface="Libre Baskerville"/>
                <a:sym typeface="Libre Baskerville"/>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8" r:id="rId5"/>
    <p:sldLayoutId id="2147483660" r:id="rId6"/>
    <p:sldLayoutId id="2147483661" r:id="rId7"/>
    <p:sldLayoutId id="2147483662" r:id="rId8"/>
    <p:sldLayoutId id="2147483665" r:id="rId9"/>
    <p:sldLayoutId id="2147483669" r:id="rId10"/>
    <p:sldLayoutId id="2147483674" r:id="rId11"/>
    <p:sldLayoutId id="2147483676" r:id="rId12"/>
    <p:sldLayoutId id="2147483677" r:id="rId13"/>
    <p:sldLayoutId id="2147483678" r:id="rId14"/>
    <p:sldLayoutId id="2147483679" r:id="rId15"/>
    <p:sldLayoutId id="2147483680" r:id="rId16"/>
    <p:sldLayoutId id="2147483681"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1.jpg"/><Relationship Id="rId5" Type="http://schemas.openxmlformats.org/officeDocument/2006/relationships/hyperlink" Target="https://www.youtube.com/@CodeWithHarry" TargetMode="External"/><Relationship Id="rId4" Type="http://schemas.openxmlformats.org/officeDocument/2006/relationships/hyperlink" Target="https://youtu.be/78-Vstbn3Qc?si=hZ64_9b9xQ86KOC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7"/>
        <p:cNvGrpSpPr/>
        <p:nvPr/>
      </p:nvGrpSpPr>
      <p:grpSpPr>
        <a:xfrm>
          <a:off x="0" y="0"/>
          <a:ext cx="0" cy="0"/>
          <a:chOff x="0" y="0"/>
          <a:chExt cx="0" cy="0"/>
        </a:xfrm>
      </p:grpSpPr>
      <p:pic>
        <p:nvPicPr>
          <p:cNvPr id="218" name="Google Shape;218;p39"/>
          <p:cNvPicPr preferRelativeResize="0"/>
          <p:nvPr/>
        </p:nvPicPr>
        <p:blipFill>
          <a:blip r:embed="rId3">
            <a:alphaModFix/>
          </a:blip>
          <a:stretch>
            <a:fillRect/>
          </a:stretch>
        </p:blipFill>
        <p:spPr>
          <a:xfrm>
            <a:off x="-28325" y="-4"/>
            <a:ext cx="7709101" cy="5143501"/>
          </a:xfrm>
          <a:prstGeom prst="rect">
            <a:avLst/>
          </a:prstGeom>
          <a:noFill/>
          <a:ln>
            <a:noFill/>
          </a:ln>
        </p:spPr>
      </p:pic>
      <p:sp>
        <p:nvSpPr>
          <p:cNvPr id="219" name="Google Shape;219;p39"/>
          <p:cNvSpPr/>
          <p:nvPr/>
        </p:nvSpPr>
        <p:spPr>
          <a:xfrm>
            <a:off x="-28325" y="19498"/>
            <a:ext cx="9175499" cy="5143502"/>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20" name="Google Shape;220;p39"/>
          <p:cNvPicPr preferRelativeResize="0"/>
          <p:nvPr/>
        </p:nvPicPr>
        <p:blipFill rotWithShape="1">
          <a:blip r:embed="rId4">
            <a:alphaModFix/>
          </a:blip>
          <a:srcRect l="31692" r="1587"/>
          <a:stretch/>
        </p:blipFill>
        <p:spPr>
          <a:xfrm>
            <a:off x="5260248" y="-249150"/>
            <a:ext cx="5641800" cy="5641800"/>
          </a:xfrm>
          <a:prstGeom prst="ellipse">
            <a:avLst/>
          </a:prstGeom>
          <a:noFill/>
          <a:ln>
            <a:noFill/>
          </a:ln>
        </p:spPr>
      </p:pic>
      <p:sp>
        <p:nvSpPr>
          <p:cNvPr id="221" name="Google Shape;221;p39"/>
          <p:cNvSpPr txBox="1">
            <a:spLocks noGrp="1"/>
          </p:cNvSpPr>
          <p:nvPr>
            <p:ph type="subTitle" idx="1"/>
          </p:nvPr>
        </p:nvSpPr>
        <p:spPr>
          <a:xfrm>
            <a:off x="732274" y="2716149"/>
            <a:ext cx="4263469" cy="10121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Presented By: 22DCE079 MANAV PATEL</a:t>
            </a:r>
          </a:p>
          <a:p>
            <a:pPr marL="0" lvl="0" indent="0" rtl="0">
              <a:spcBef>
                <a:spcPts val="0"/>
              </a:spcBef>
              <a:spcAft>
                <a:spcPts val="0"/>
              </a:spcAft>
              <a:buNone/>
            </a:pPr>
            <a:r>
              <a:rPr lang="en-US" dirty="0"/>
              <a:t>	      22DCE109 DHRUVAL SHAH	      22DCE114 SHREY SHAH</a:t>
            </a:r>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0" lvl="0" indent="0" rtl="0">
              <a:spcBef>
                <a:spcPts val="0"/>
              </a:spcBef>
              <a:spcAft>
                <a:spcPts val="0"/>
              </a:spcAft>
              <a:buNone/>
            </a:pPr>
            <a:r>
              <a:rPr lang="en-US" dirty="0"/>
              <a:t>Guided By : Prof. </a:t>
            </a:r>
            <a:r>
              <a:rPr lang="en-US" dirty="0" err="1"/>
              <a:t>Binal</a:t>
            </a:r>
            <a:r>
              <a:rPr lang="en-US" dirty="0"/>
              <a:t> mam</a:t>
            </a:r>
            <a:endParaRPr dirty="0"/>
          </a:p>
        </p:txBody>
      </p:sp>
      <p:sp>
        <p:nvSpPr>
          <p:cNvPr id="222" name="Google Shape;222;p39"/>
          <p:cNvSpPr txBox="1">
            <a:spLocks noGrp="1"/>
          </p:cNvSpPr>
          <p:nvPr>
            <p:ph type="ctrTitle"/>
          </p:nvPr>
        </p:nvSpPr>
        <p:spPr>
          <a:xfrm>
            <a:off x="672802" y="-587297"/>
            <a:ext cx="4263469" cy="40664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sz="4800" dirty="0"/>
              <a:t>PROPERTY </a:t>
            </a:r>
            <a:r>
              <a:rPr lang="en" sz="4800" dirty="0">
                <a:solidFill>
                  <a:schemeClr val="dk2"/>
                </a:solidFill>
              </a:rPr>
              <a:t>SERVICES</a:t>
            </a:r>
            <a:endParaRPr sz="5400" b="1" dirty="0">
              <a:latin typeface="Alata"/>
              <a:ea typeface="Alata"/>
              <a:cs typeface="Alata"/>
              <a:sym typeface="Alata"/>
            </a:endParaRPr>
          </a:p>
        </p:txBody>
      </p:sp>
      <p:cxnSp>
        <p:nvCxnSpPr>
          <p:cNvPr id="223" name="Google Shape;223;p39"/>
          <p:cNvCxnSpPr>
            <a:cxnSpLocks/>
          </p:cNvCxnSpPr>
          <p:nvPr/>
        </p:nvCxnSpPr>
        <p:spPr>
          <a:xfrm>
            <a:off x="527375" y="542693"/>
            <a:ext cx="0" cy="3190807"/>
          </a:xfrm>
          <a:prstGeom prst="straightConnector1">
            <a:avLst/>
          </a:prstGeom>
          <a:noFill/>
          <a:ln w="19050" cap="flat" cmpd="sng">
            <a:solidFill>
              <a:schemeClr val="dk2"/>
            </a:solidFill>
            <a:prstDash val="solid"/>
            <a:round/>
            <a:headEnd type="none" w="med" len="med"/>
            <a:tailEnd type="none" w="med" len="med"/>
          </a:ln>
        </p:spPr>
      </p:cxnSp>
      <p:cxnSp>
        <p:nvCxnSpPr>
          <p:cNvPr id="224" name="Google Shape;224;p39"/>
          <p:cNvCxnSpPr/>
          <p:nvPr/>
        </p:nvCxnSpPr>
        <p:spPr>
          <a:xfrm>
            <a:off x="685450" y="4866870"/>
            <a:ext cx="771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58"/>
          <p:cNvPicPr preferRelativeResize="0"/>
          <p:nvPr/>
        </p:nvPicPr>
        <p:blipFill rotWithShape="1">
          <a:blip r:embed="rId3">
            <a:alphaModFix/>
          </a:blip>
          <a:srcRect/>
          <a:stretch/>
        </p:blipFill>
        <p:spPr>
          <a:xfrm>
            <a:off x="1454270" y="-4"/>
            <a:ext cx="7709101" cy="5143501"/>
          </a:xfrm>
          <a:prstGeom prst="rect">
            <a:avLst/>
          </a:prstGeom>
          <a:noFill/>
          <a:ln>
            <a:noFill/>
          </a:ln>
        </p:spPr>
      </p:pic>
      <p:sp>
        <p:nvSpPr>
          <p:cNvPr id="668" name="Google Shape;668;p58"/>
          <p:cNvSpPr/>
          <p:nvPr/>
        </p:nvSpPr>
        <p:spPr>
          <a:xfrm>
            <a:off x="60959" y="-9750"/>
            <a:ext cx="9163371"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69" name="Google Shape;669;p58"/>
          <p:cNvPicPr preferRelativeResize="0"/>
          <p:nvPr/>
        </p:nvPicPr>
        <p:blipFill rotWithShape="1">
          <a:blip r:embed="rId4">
            <a:alphaModFix/>
          </a:blip>
          <a:srcRect l="3129" r="30150"/>
          <a:stretch/>
        </p:blipFill>
        <p:spPr>
          <a:xfrm>
            <a:off x="-1847765" y="-180570"/>
            <a:ext cx="5641800" cy="5641800"/>
          </a:xfrm>
          <a:prstGeom prst="ellipse">
            <a:avLst/>
          </a:prstGeom>
          <a:noFill/>
          <a:ln>
            <a:noFill/>
          </a:ln>
        </p:spPr>
      </p:pic>
      <p:sp>
        <p:nvSpPr>
          <p:cNvPr id="670" name="Google Shape;670;p58"/>
          <p:cNvSpPr txBox="1">
            <a:spLocks noGrp="1"/>
          </p:cNvSpPr>
          <p:nvPr>
            <p:ph type="title"/>
          </p:nvPr>
        </p:nvSpPr>
        <p:spPr>
          <a:xfrm flipH="1">
            <a:off x="3946586" y="1025914"/>
            <a:ext cx="4482300" cy="2744311"/>
          </a:xfrm>
          <a:prstGeom prst="rect">
            <a:avLst/>
          </a:prstGeom>
        </p:spPr>
        <p:txBody>
          <a:bodyPr spcFirstLastPara="1" wrap="square" lIns="91425" tIns="91425" rIns="91425" bIns="91425" anchor="ctr" anchorCtr="0">
            <a:noAutofit/>
          </a:bodyPr>
          <a:lstStyle/>
          <a:p>
            <a:pPr algn="l"/>
            <a:r>
              <a:rPr lang="en-US" sz="1800" dirty="0"/>
              <a:t>Currently a user can see the photos and  the details  of  the property and </a:t>
            </a:r>
            <a:br>
              <a:rPr lang="en-US" sz="1800" dirty="0"/>
            </a:br>
            <a:r>
              <a:rPr lang="en-US" sz="1800" dirty="0"/>
              <a:t>Agent and its Contact Detail. This site  can  also have log in , </a:t>
            </a:r>
            <a:r>
              <a:rPr lang="en-US" sz="1800" dirty="0" err="1"/>
              <a:t>Registraction</a:t>
            </a:r>
            <a:r>
              <a:rPr lang="en-US" sz="1800" dirty="0"/>
              <a:t> and other functionality.</a:t>
            </a:r>
            <a:br>
              <a:rPr lang="en-US" dirty="0"/>
            </a:br>
            <a:endParaRPr dirty="0"/>
          </a:p>
        </p:txBody>
      </p:sp>
      <p:cxnSp>
        <p:nvCxnSpPr>
          <p:cNvPr id="671" name="Google Shape;671;p58"/>
          <p:cNvCxnSpPr>
            <a:cxnSpLocks/>
          </p:cNvCxnSpPr>
          <p:nvPr/>
        </p:nvCxnSpPr>
        <p:spPr>
          <a:xfrm>
            <a:off x="8619835" y="936702"/>
            <a:ext cx="0" cy="2804232"/>
          </a:xfrm>
          <a:prstGeom prst="straightConnector1">
            <a:avLst/>
          </a:prstGeom>
          <a:noFill/>
          <a:ln w="19050" cap="flat" cmpd="sng">
            <a:solidFill>
              <a:schemeClr val="dk2"/>
            </a:solidFill>
            <a:prstDash val="solid"/>
            <a:round/>
            <a:headEnd type="none" w="med" len="med"/>
            <a:tailEnd type="none" w="med" len="med"/>
          </a:ln>
        </p:spPr>
      </p:cxnSp>
      <p:cxnSp>
        <p:nvCxnSpPr>
          <p:cNvPr id="672" name="Google Shape;672;p58"/>
          <p:cNvCxnSpPr>
            <a:cxnSpLocks/>
          </p:cNvCxnSpPr>
          <p:nvPr/>
        </p:nvCxnSpPr>
        <p:spPr>
          <a:xfrm>
            <a:off x="2720898" y="4865475"/>
            <a:ext cx="5711027"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63"/>
          <p:cNvPicPr preferRelativeResize="0"/>
          <p:nvPr/>
        </p:nvPicPr>
        <p:blipFill rotWithShape="1">
          <a:blip r:embed="rId3">
            <a:alphaModFix/>
          </a:blip>
          <a:srcRect t="31229" b="31225"/>
          <a:stretch/>
        </p:blipFill>
        <p:spPr>
          <a:xfrm flipH="1">
            <a:off x="-26" y="0"/>
            <a:ext cx="9144000" cy="5143501"/>
          </a:xfrm>
          <a:prstGeom prst="rect">
            <a:avLst/>
          </a:prstGeom>
          <a:noFill/>
          <a:ln>
            <a:noFill/>
          </a:ln>
        </p:spPr>
      </p:pic>
      <p:sp>
        <p:nvSpPr>
          <p:cNvPr id="738" name="Google Shape;738;p63"/>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63"/>
          <p:cNvSpPr txBox="1">
            <a:spLocks noGrp="1"/>
          </p:cNvSpPr>
          <p:nvPr>
            <p:ph type="title"/>
          </p:nvPr>
        </p:nvSpPr>
        <p:spPr>
          <a:xfrm>
            <a:off x="4491700" y="1936084"/>
            <a:ext cx="3940500" cy="1507500"/>
          </a:xfrm>
          <a:prstGeom prst="rect">
            <a:avLst/>
          </a:prstGeom>
        </p:spPr>
        <p:txBody>
          <a:bodyPr spcFirstLastPara="1" wrap="square" lIns="91425" tIns="91425" rIns="91425" bIns="91425" anchor="ctr" anchorCtr="0">
            <a:noAutofit/>
          </a:bodyPr>
          <a:lstStyle/>
          <a:p>
            <a:r>
              <a:rPr lang="en" dirty="0">
                <a:solidFill>
                  <a:schemeClr val="bg1"/>
                </a:solidFill>
              </a:rPr>
              <a:t>Scope</a:t>
            </a:r>
            <a:br>
              <a:rPr lang="en" dirty="0"/>
            </a:br>
            <a:endParaRPr dirty="0">
              <a:solidFill>
                <a:schemeClr val="bg2"/>
              </a:solidFill>
            </a:endParaRPr>
          </a:p>
        </p:txBody>
      </p:sp>
      <p:sp>
        <p:nvSpPr>
          <p:cNvPr id="740" name="Google Shape;740;p63"/>
          <p:cNvSpPr txBox="1">
            <a:spLocks noGrp="1"/>
          </p:cNvSpPr>
          <p:nvPr>
            <p:ph type="subTitle" idx="1"/>
          </p:nvPr>
        </p:nvSpPr>
        <p:spPr>
          <a:xfrm>
            <a:off x="5101300" y="3443575"/>
            <a:ext cx="2918700" cy="8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sp>
        <p:nvSpPr>
          <p:cNvPr id="741" name="Google Shape;741;p63"/>
          <p:cNvSpPr txBox="1">
            <a:spLocks noGrp="1"/>
          </p:cNvSpPr>
          <p:nvPr>
            <p:ph type="title" idx="2"/>
          </p:nvPr>
        </p:nvSpPr>
        <p:spPr>
          <a:xfrm>
            <a:off x="5825936" y="994125"/>
            <a:ext cx="1272000" cy="98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dirty="0"/>
              <a:t>05</a:t>
            </a:r>
            <a:endParaRPr b="0" dirty="0"/>
          </a:p>
        </p:txBody>
      </p:sp>
      <p:pic>
        <p:nvPicPr>
          <p:cNvPr id="742" name="Google Shape;742;p63"/>
          <p:cNvPicPr preferRelativeResize="0"/>
          <p:nvPr/>
        </p:nvPicPr>
        <p:blipFill rotWithShape="1">
          <a:blip r:embed="rId4">
            <a:alphaModFix/>
          </a:blip>
          <a:srcRect t="4767" b="4767"/>
          <a:stretch/>
        </p:blipFill>
        <p:spPr>
          <a:xfrm>
            <a:off x="0" y="0"/>
            <a:ext cx="3794901" cy="5143501"/>
          </a:xfrm>
          <a:prstGeom prst="rect">
            <a:avLst/>
          </a:prstGeom>
          <a:noFill/>
          <a:ln>
            <a:noFill/>
          </a:ln>
        </p:spPr>
      </p:pic>
      <p:grpSp>
        <p:nvGrpSpPr>
          <p:cNvPr id="743" name="Google Shape;743;p63"/>
          <p:cNvGrpSpPr/>
          <p:nvPr/>
        </p:nvGrpSpPr>
        <p:grpSpPr>
          <a:xfrm>
            <a:off x="-10028" y="294337"/>
            <a:ext cx="9159176" cy="4571128"/>
            <a:chOff x="443882" y="1006750"/>
            <a:chExt cx="8026620" cy="2730825"/>
          </a:xfrm>
        </p:grpSpPr>
        <p:cxnSp>
          <p:nvCxnSpPr>
            <p:cNvPr id="744" name="Google Shape;744;p63"/>
            <p:cNvCxnSpPr/>
            <p:nvPr/>
          </p:nvCxnSpPr>
          <p:spPr>
            <a:xfrm>
              <a:off x="443882" y="1006750"/>
              <a:ext cx="6763500" cy="0"/>
            </a:xfrm>
            <a:prstGeom prst="straightConnector1">
              <a:avLst/>
            </a:prstGeom>
            <a:noFill/>
            <a:ln w="19050" cap="flat" cmpd="sng">
              <a:solidFill>
                <a:schemeClr val="dk2"/>
              </a:solidFill>
              <a:prstDash val="solid"/>
              <a:round/>
              <a:headEnd type="none" w="med" len="med"/>
              <a:tailEnd type="none" w="med" len="med"/>
            </a:ln>
          </p:spPr>
        </p:cxnSp>
        <p:cxnSp>
          <p:nvCxnSpPr>
            <p:cNvPr id="745" name="Google Shape;745;p63"/>
            <p:cNvCxnSpPr/>
            <p:nvPr/>
          </p:nvCxnSpPr>
          <p:spPr>
            <a:xfrm>
              <a:off x="1707002" y="3737575"/>
              <a:ext cx="67635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4" name="Google Shape;754;p64"/>
          <p:cNvSpPr txBox="1">
            <a:spLocks noGrp="1"/>
          </p:cNvSpPr>
          <p:nvPr>
            <p:ph type="title"/>
          </p:nvPr>
        </p:nvSpPr>
        <p:spPr>
          <a:xfrm>
            <a:off x="713225" y="548650"/>
            <a:ext cx="7717500" cy="6854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dirty="0"/>
              <a:t>S</a:t>
            </a:r>
            <a:r>
              <a:rPr lang="en" sz="3600" dirty="0"/>
              <a:t>cope</a:t>
            </a:r>
            <a:endParaRPr dirty="0"/>
          </a:p>
        </p:txBody>
      </p:sp>
      <p:sp>
        <p:nvSpPr>
          <p:cNvPr id="8" name="TextBox 7">
            <a:extLst>
              <a:ext uri="{FF2B5EF4-FFF2-40B4-BE49-F238E27FC236}">
                <a16:creationId xmlns:a16="http://schemas.microsoft.com/office/drawing/2014/main" id="{83874F5A-D5F7-5B87-6659-49776AAB7CD6}"/>
              </a:ext>
            </a:extLst>
          </p:cNvPr>
          <p:cNvSpPr txBox="1"/>
          <p:nvPr/>
        </p:nvSpPr>
        <p:spPr>
          <a:xfrm>
            <a:off x="449555" y="1610608"/>
            <a:ext cx="8244840" cy="2985433"/>
          </a:xfrm>
          <a:prstGeom prst="rect">
            <a:avLst/>
          </a:prstGeom>
          <a:noFill/>
        </p:spPr>
        <p:txBody>
          <a:bodyPr wrap="square">
            <a:spAutoFit/>
          </a:bodyPr>
          <a:lstStyle/>
          <a:p>
            <a:pPr algn="l"/>
            <a:r>
              <a:rPr lang="en-US" sz="2800" b="0" i="0" dirty="0">
                <a:solidFill>
                  <a:schemeClr val="bg1"/>
                </a:solidFill>
                <a:effectLst/>
                <a:latin typeface="Google Sans"/>
              </a:rPr>
              <a:t>The scope of real estate management and marketing encompasses various aspects of the real estate industry, including property management, marketing and sales of residential and commercial properties, real estate investment, and development.</a:t>
            </a:r>
            <a:endParaRPr lang="en-US" sz="2800" b="0" i="0" dirty="0">
              <a:solidFill>
                <a:schemeClr val="bg1"/>
              </a:solidFill>
              <a:effectLst/>
              <a:latin typeface="arial" panose="020B0604020202020204" pitchFamily="34" charset="0"/>
            </a:endParaRPr>
          </a:p>
          <a:p>
            <a:br>
              <a:rPr lang="en-US" sz="2800" b="0" i="0" dirty="0">
                <a:solidFill>
                  <a:srgbClr val="202124"/>
                </a:solidFill>
                <a:effectLst/>
                <a:latin typeface="arial" panose="020B0604020202020204" pitchFamily="34" charset="0"/>
              </a:rPr>
            </a:br>
            <a:endParaRPr lang="en-US" sz="2000" dirty="0">
              <a:solidFill>
                <a:schemeClr val="accent5">
                  <a:lumMod val="85000"/>
                </a:schemeClr>
              </a:solidFill>
              <a:latin typeface="Google Sans"/>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Google Shape;913;p70"/>
          <p:cNvPicPr preferRelativeResize="0"/>
          <p:nvPr/>
        </p:nvPicPr>
        <p:blipFill rotWithShape="1">
          <a:blip r:embed="rId3">
            <a:alphaModFix/>
          </a:blip>
          <a:srcRect t="7798" b="7806"/>
          <a:stretch/>
        </p:blipFill>
        <p:spPr>
          <a:xfrm flipH="1">
            <a:off x="1700" y="0"/>
            <a:ext cx="9144000" cy="5143501"/>
          </a:xfrm>
          <a:prstGeom prst="rect">
            <a:avLst/>
          </a:prstGeom>
          <a:noFill/>
          <a:ln>
            <a:noFill/>
          </a:ln>
        </p:spPr>
      </p:pic>
      <p:sp>
        <p:nvSpPr>
          <p:cNvPr id="914" name="Google Shape;914;p70"/>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915" name="Google Shape;915;p70"/>
          <p:cNvSpPr txBox="1">
            <a:spLocks noGrp="1"/>
          </p:cNvSpPr>
          <p:nvPr>
            <p:ph type="title"/>
          </p:nvPr>
        </p:nvSpPr>
        <p:spPr>
          <a:xfrm>
            <a:off x="4491700" y="1936084"/>
            <a:ext cx="3940500" cy="1507500"/>
          </a:xfrm>
          <a:prstGeom prst="rect">
            <a:avLst/>
          </a:prstGeom>
        </p:spPr>
        <p:txBody>
          <a:bodyPr spcFirstLastPara="1" wrap="square" lIns="182875" tIns="91425" rIns="182875" bIns="91425" anchor="ctr" anchorCtr="0">
            <a:noAutofit/>
          </a:bodyPr>
          <a:lstStyle/>
          <a:p>
            <a:pPr marL="0" lvl="0" indent="0" rtl="0">
              <a:spcBef>
                <a:spcPts val="0"/>
              </a:spcBef>
              <a:spcAft>
                <a:spcPts val="0"/>
              </a:spcAft>
              <a:buNone/>
            </a:pPr>
            <a:r>
              <a:rPr lang="en" dirty="0">
                <a:solidFill>
                  <a:schemeClr val="lt1"/>
                </a:solidFill>
              </a:rPr>
              <a:t>Glimpse</a:t>
            </a:r>
            <a:r>
              <a:rPr lang="en" dirty="0"/>
              <a:t> </a:t>
            </a:r>
            <a:br>
              <a:rPr lang="en" dirty="0"/>
            </a:br>
            <a:r>
              <a:rPr lang="en" dirty="0"/>
              <a:t>of</a:t>
            </a:r>
            <a:br>
              <a:rPr lang="en" dirty="0"/>
            </a:br>
            <a:r>
              <a:rPr lang="en" dirty="0">
                <a:solidFill>
                  <a:schemeClr val="accent6">
                    <a:lumMod val="95000"/>
                  </a:schemeClr>
                </a:solidFill>
              </a:rPr>
              <a:t>Website</a:t>
            </a:r>
            <a:endParaRPr dirty="0">
              <a:solidFill>
                <a:schemeClr val="accent6">
                  <a:lumMod val="95000"/>
                </a:schemeClr>
              </a:solidFill>
            </a:endParaRPr>
          </a:p>
        </p:txBody>
      </p:sp>
      <p:sp>
        <p:nvSpPr>
          <p:cNvPr id="916" name="Google Shape;916;p70"/>
          <p:cNvSpPr txBox="1">
            <a:spLocks noGrp="1"/>
          </p:cNvSpPr>
          <p:nvPr>
            <p:ph type="subTitle" idx="1"/>
          </p:nvPr>
        </p:nvSpPr>
        <p:spPr>
          <a:xfrm>
            <a:off x="5513500" y="3443575"/>
            <a:ext cx="2918700" cy="861600"/>
          </a:xfrm>
          <a:prstGeom prst="rect">
            <a:avLst/>
          </a:prstGeom>
        </p:spPr>
        <p:txBody>
          <a:bodyPr spcFirstLastPara="1" wrap="square" lIns="548625" tIns="91425" rIns="91425" bIns="91425" anchor="ctr" anchorCtr="0">
            <a:noAutofit/>
          </a:bodyPr>
          <a:lstStyle/>
          <a:p>
            <a:pPr marL="0" lvl="0" indent="0" algn="r" rtl="0">
              <a:spcBef>
                <a:spcPts val="0"/>
              </a:spcBef>
              <a:spcAft>
                <a:spcPts val="0"/>
              </a:spcAft>
              <a:buNone/>
            </a:pPr>
            <a:r>
              <a:rPr lang="en-US" dirty="0"/>
              <a:t>  </a:t>
            </a:r>
            <a:endParaRPr dirty="0"/>
          </a:p>
        </p:txBody>
      </p:sp>
      <p:sp>
        <p:nvSpPr>
          <p:cNvPr id="917" name="Google Shape;917;p70"/>
          <p:cNvSpPr txBox="1">
            <a:spLocks noGrp="1"/>
          </p:cNvSpPr>
          <p:nvPr>
            <p:ph type="title" idx="2"/>
          </p:nvPr>
        </p:nvSpPr>
        <p:spPr>
          <a:xfrm>
            <a:off x="7160200" y="994125"/>
            <a:ext cx="1272000" cy="98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br>
              <a:rPr lang="en" dirty="0"/>
            </a:br>
            <a:r>
              <a:rPr lang="en" sz="1800" dirty="0"/>
              <a:t> </a:t>
            </a:r>
            <a:endParaRPr dirty="0"/>
          </a:p>
        </p:txBody>
      </p:sp>
      <p:pic>
        <p:nvPicPr>
          <p:cNvPr id="918" name="Google Shape;918;p70"/>
          <p:cNvPicPr preferRelativeResize="0"/>
          <p:nvPr/>
        </p:nvPicPr>
        <p:blipFill rotWithShape="1">
          <a:blip r:embed="rId4">
            <a:alphaModFix/>
          </a:blip>
          <a:srcRect l="41668" r="-8317"/>
          <a:stretch/>
        </p:blipFill>
        <p:spPr>
          <a:xfrm flipH="1">
            <a:off x="-1371625" y="-1593650"/>
            <a:ext cx="6088200" cy="6088200"/>
          </a:xfrm>
          <a:prstGeom prst="ellipse">
            <a:avLst/>
          </a:prstGeom>
          <a:noFill/>
          <a:ln>
            <a:noFill/>
          </a:ln>
        </p:spPr>
      </p:pic>
      <p:cxnSp>
        <p:nvCxnSpPr>
          <p:cNvPr id="919" name="Google Shape;919;p70"/>
          <p:cNvCxnSpPr>
            <a:cxnSpLocks/>
          </p:cNvCxnSpPr>
          <p:nvPr/>
        </p:nvCxnSpPr>
        <p:spPr>
          <a:xfrm>
            <a:off x="8618300" y="845820"/>
            <a:ext cx="0" cy="282702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3" name="Picture 2">
            <a:extLst>
              <a:ext uri="{FF2B5EF4-FFF2-40B4-BE49-F238E27FC236}">
                <a16:creationId xmlns:a16="http://schemas.microsoft.com/office/drawing/2014/main" id="{0A981559-3743-D008-83E0-A35FC9E0AEB2}"/>
              </a:ext>
            </a:extLst>
          </p:cNvPr>
          <p:cNvPicPr>
            <a:picLocks noChangeAspect="1"/>
          </p:cNvPicPr>
          <p:nvPr/>
        </p:nvPicPr>
        <p:blipFill>
          <a:blip r:embed="rId3"/>
          <a:stretch>
            <a:fillRect/>
          </a:stretch>
        </p:blipFill>
        <p:spPr>
          <a:xfrm>
            <a:off x="550128" y="736962"/>
            <a:ext cx="7717500" cy="36695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3" name="Picture 2">
            <a:extLst>
              <a:ext uri="{FF2B5EF4-FFF2-40B4-BE49-F238E27FC236}">
                <a16:creationId xmlns:a16="http://schemas.microsoft.com/office/drawing/2014/main" id="{F83103F6-5D62-D08F-CD3A-8EA72D0755A9}"/>
              </a:ext>
            </a:extLst>
          </p:cNvPr>
          <p:cNvPicPr>
            <a:picLocks noChangeAspect="1"/>
          </p:cNvPicPr>
          <p:nvPr/>
        </p:nvPicPr>
        <p:blipFill>
          <a:blip r:embed="rId3"/>
          <a:stretch>
            <a:fillRect/>
          </a:stretch>
        </p:blipFill>
        <p:spPr>
          <a:xfrm>
            <a:off x="650760" y="579863"/>
            <a:ext cx="7842480" cy="3849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88980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6" name="Picture 5">
            <a:extLst>
              <a:ext uri="{FF2B5EF4-FFF2-40B4-BE49-F238E27FC236}">
                <a16:creationId xmlns:a16="http://schemas.microsoft.com/office/drawing/2014/main" id="{954455D4-C111-295A-5FFF-FB6E09B00BF0}"/>
              </a:ext>
            </a:extLst>
          </p:cNvPr>
          <p:cNvPicPr>
            <a:picLocks noChangeAspect="1"/>
          </p:cNvPicPr>
          <p:nvPr/>
        </p:nvPicPr>
        <p:blipFill>
          <a:blip r:embed="rId3"/>
          <a:stretch>
            <a:fillRect/>
          </a:stretch>
        </p:blipFill>
        <p:spPr>
          <a:xfrm>
            <a:off x="454520" y="600111"/>
            <a:ext cx="8234959" cy="39432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6465983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9" name="Picture 8">
            <a:extLst>
              <a:ext uri="{FF2B5EF4-FFF2-40B4-BE49-F238E27FC236}">
                <a16:creationId xmlns:a16="http://schemas.microsoft.com/office/drawing/2014/main" id="{8DAE3C5E-4C7D-E88A-5679-E2B10CA3E94C}"/>
              </a:ext>
            </a:extLst>
          </p:cNvPr>
          <p:cNvPicPr>
            <a:picLocks noChangeAspect="1"/>
          </p:cNvPicPr>
          <p:nvPr/>
        </p:nvPicPr>
        <p:blipFill>
          <a:blip r:embed="rId3"/>
          <a:stretch>
            <a:fillRect/>
          </a:stretch>
        </p:blipFill>
        <p:spPr>
          <a:xfrm>
            <a:off x="311882" y="1048214"/>
            <a:ext cx="3940450" cy="2612453"/>
          </a:xfrm>
          <a:prstGeom prst="rect">
            <a:avLst/>
          </a:prstGeom>
        </p:spPr>
      </p:pic>
      <p:pic>
        <p:nvPicPr>
          <p:cNvPr id="11" name="Picture 10">
            <a:extLst>
              <a:ext uri="{FF2B5EF4-FFF2-40B4-BE49-F238E27FC236}">
                <a16:creationId xmlns:a16="http://schemas.microsoft.com/office/drawing/2014/main" id="{99192E14-E2FE-E2A0-B45C-F7FB8620D7F9}"/>
              </a:ext>
            </a:extLst>
          </p:cNvPr>
          <p:cNvPicPr>
            <a:picLocks noChangeAspect="1"/>
          </p:cNvPicPr>
          <p:nvPr/>
        </p:nvPicPr>
        <p:blipFill>
          <a:blip r:embed="rId4"/>
          <a:stretch>
            <a:fillRect/>
          </a:stretch>
        </p:blipFill>
        <p:spPr>
          <a:xfrm>
            <a:off x="4572000" y="1048214"/>
            <a:ext cx="4386499" cy="2612453"/>
          </a:xfrm>
          <a:prstGeom prst="rect">
            <a:avLst/>
          </a:prstGeom>
        </p:spPr>
      </p:pic>
    </p:spTree>
    <p:extLst>
      <p:ext uri="{BB962C8B-B14F-4D97-AF65-F5344CB8AC3E}">
        <p14:creationId xmlns:p14="http://schemas.microsoft.com/office/powerpoint/2010/main" val="1299193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3" name="Picture 2">
            <a:extLst>
              <a:ext uri="{FF2B5EF4-FFF2-40B4-BE49-F238E27FC236}">
                <a16:creationId xmlns:a16="http://schemas.microsoft.com/office/drawing/2014/main" id="{C0AA952E-E947-FA69-6682-30279E359220}"/>
              </a:ext>
            </a:extLst>
          </p:cNvPr>
          <p:cNvPicPr>
            <a:picLocks noChangeAspect="1"/>
          </p:cNvPicPr>
          <p:nvPr/>
        </p:nvPicPr>
        <p:blipFill>
          <a:blip r:embed="rId3"/>
          <a:stretch>
            <a:fillRect/>
          </a:stretch>
        </p:blipFill>
        <p:spPr>
          <a:xfrm>
            <a:off x="392034" y="414913"/>
            <a:ext cx="4469898" cy="2156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09AACE00-D706-7AF5-548A-EF826A2A94E9}"/>
              </a:ext>
            </a:extLst>
          </p:cNvPr>
          <p:cNvPicPr>
            <a:picLocks noChangeAspect="1"/>
          </p:cNvPicPr>
          <p:nvPr/>
        </p:nvPicPr>
        <p:blipFill>
          <a:blip r:embed="rId4"/>
          <a:stretch>
            <a:fillRect/>
          </a:stretch>
        </p:blipFill>
        <p:spPr>
          <a:xfrm>
            <a:off x="4064503" y="2652200"/>
            <a:ext cx="4481922" cy="2156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804370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6" name="Picture 5">
            <a:extLst>
              <a:ext uri="{FF2B5EF4-FFF2-40B4-BE49-F238E27FC236}">
                <a16:creationId xmlns:a16="http://schemas.microsoft.com/office/drawing/2014/main" id="{9C708674-1948-C2C3-41C7-6E2BEF8B8AB2}"/>
              </a:ext>
            </a:extLst>
          </p:cNvPr>
          <p:cNvPicPr>
            <a:picLocks noChangeAspect="1"/>
          </p:cNvPicPr>
          <p:nvPr/>
        </p:nvPicPr>
        <p:blipFill>
          <a:blip r:embed="rId3"/>
          <a:stretch>
            <a:fillRect/>
          </a:stretch>
        </p:blipFill>
        <p:spPr>
          <a:xfrm>
            <a:off x="2051119" y="2957421"/>
            <a:ext cx="6892159" cy="1700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B7F744A-649D-2D20-A07C-A3B125DAE76C}"/>
              </a:ext>
            </a:extLst>
          </p:cNvPr>
          <p:cNvPicPr>
            <a:picLocks noChangeAspect="1"/>
          </p:cNvPicPr>
          <p:nvPr/>
        </p:nvPicPr>
        <p:blipFill>
          <a:blip r:embed="rId4"/>
          <a:stretch>
            <a:fillRect/>
          </a:stretch>
        </p:blipFill>
        <p:spPr>
          <a:xfrm>
            <a:off x="0" y="485747"/>
            <a:ext cx="6779941" cy="21896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68138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40"/>
          <p:cNvGrpSpPr/>
          <p:nvPr/>
        </p:nvGrpSpPr>
        <p:grpSpPr>
          <a:xfrm>
            <a:off x="713251" y="294337"/>
            <a:ext cx="7717830" cy="4571128"/>
            <a:chOff x="1077725" y="1006750"/>
            <a:chExt cx="6763500" cy="2730825"/>
          </a:xfrm>
        </p:grpSpPr>
        <p:cxnSp>
          <p:nvCxnSpPr>
            <p:cNvPr id="230" name="Google Shape;230;p40"/>
            <p:cNvCxnSpPr/>
            <p:nvPr/>
          </p:nvCxnSpPr>
          <p:spPr>
            <a:xfrm>
              <a:off x="1077725" y="1006750"/>
              <a:ext cx="6763500" cy="0"/>
            </a:xfrm>
            <a:prstGeom prst="straightConnector1">
              <a:avLst/>
            </a:prstGeom>
            <a:noFill/>
            <a:ln w="19050" cap="flat" cmpd="sng">
              <a:solidFill>
                <a:schemeClr val="dk2"/>
              </a:solidFill>
              <a:prstDash val="solid"/>
              <a:round/>
              <a:headEnd type="none" w="med" len="med"/>
              <a:tailEnd type="none" w="med" len="med"/>
            </a:ln>
          </p:spPr>
        </p:cxnSp>
        <p:cxnSp>
          <p:nvCxnSpPr>
            <p:cNvPr id="231" name="Google Shape;231;p40"/>
            <p:cNvCxnSpPr/>
            <p:nvPr/>
          </p:nvCxnSpPr>
          <p:spPr>
            <a:xfrm>
              <a:off x="1077725" y="3737575"/>
              <a:ext cx="6763500" cy="0"/>
            </a:xfrm>
            <a:prstGeom prst="straightConnector1">
              <a:avLst/>
            </a:prstGeom>
            <a:noFill/>
            <a:ln w="19050" cap="flat" cmpd="sng">
              <a:solidFill>
                <a:schemeClr val="dk2"/>
              </a:solidFill>
              <a:prstDash val="solid"/>
              <a:round/>
              <a:headEnd type="none" w="med" len="med"/>
              <a:tailEnd type="none" w="med" len="med"/>
            </a:ln>
          </p:spPr>
        </p:cxnSp>
      </p:grpSp>
      <p:sp>
        <p:nvSpPr>
          <p:cNvPr id="232" name="Google Shape;232;p40"/>
          <p:cNvSpPr txBox="1">
            <a:spLocks noGrp="1"/>
          </p:cNvSpPr>
          <p:nvPr>
            <p:ph type="title"/>
          </p:nvPr>
        </p:nvSpPr>
        <p:spPr>
          <a:xfrm>
            <a:off x="557108" y="435003"/>
            <a:ext cx="4825214" cy="642907"/>
          </a:xfrm>
          <a:prstGeom prst="rect">
            <a:avLst/>
          </a:prstGeom>
          <a:solidFill>
            <a:srgbClr val="FF0000"/>
          </a:solidFill>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bg1"/>
                </a:solidFill>
                <a:highlight>
                  <a:srgbClr val="FF0000"/>
                </a:highlight>
                <a:latin typeface="Poppins ExtraBold" panose="00000900000000000000" pitchFamily="2" charset="0"/>
                <a:cs typeface="Poppins ExtraBold" panose="00000900000000000000" pitchFamily="2" charset="0"/>
              </a:rPr>
              <a:t>CONTENTS</a:t>
            </a:r>
            <a:endParaRPr sz="2400" b="1" dirty="0">
              <a:solidFill>
                <a:schemeClr val="bg1"/>
              </a:solidFill>
              <a:highlight>
                <a:srgbClr val="FF0000"/>
              </a:highlight>
              <a:latin typeface="Poppins ExtraBold" panose="00000900000000000000" pitchFamily="2" charset="0"/>
              <a:cs typeface="Poppins ExtraBold" panose="00000900000000000000" pitchFamily="2" charset="0"/>
            </a:endParaRPr>
          </a:p>
        </p:txBody>
      </p:sp>
      <p:sp>
        <p:nvSpPr>
          <p:cNvPr id="233" name="Google Shape;233;p40"/>
          <p:cNvSpPr txBox="1">
            <a:spLocks noGrp="1"/>
          </p:cNvSpPr>
          <p:nvPr>
            <p:ph type="body" idx="4294967295"/>
          </p:nvPr>
        </p:nvSpPr>
        <p:spPr>
          <a:xfrm>
            <a:off x="960293" y="881670"/>
            <a:ext cx="7699200" cy="6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endParaRPr dirty="0"/>
          </a:p>
        </p:txBody>
      </p:sp>
      <p:sp>
        <p:nvSpPr>
          <p:cNvPr id="235" name="Google Shape;235;p40"/>
          <p:cNvSpPr txBox="1"/>
          <p:nvPr/>
        </p:nvSpPr>
        <p:spPr>
          <a:xfrm>
            <a:off x="713225" y="1367886"/>
            <a:ext cx="7018287" cy="2891869"/>
          </a:xfrm>
          <a:prstGeom prst="rect">
            <a:avLst/>
          </a:prstGeom>
          <a:noFill/>
          <a:ln>
            <a:noFill/>
          </a:ln>
        </p:spPr>
        <p:txBody>
          <a:bodyPr spcFirstLastPara="1" wrap="square" lIns="91425" tIns="91425" rIns="91425" bIns="91425" anchor="t" anchorCtr="0">
            <a:noAutofit/>
          </a:bodyPr>
          <a:lstStyle/>
          <a:p>
            <a:pPr marL="342900" lvl="0" indent="-342900" algn="l" rtl="0">
              <a:spcBef>
                <a:spcPts val="120"/>
              </a:spcBef>
              <a:buClr>
                <a:schemeClr val="bg1"/>
              </a:buClr>
              <a:buSzPts val="1100"/>
              <a:buFont typeface="Wingdings" panose="05000000000000000000" pitchFamily="2" charset="2"/>
              <a:buChar char="Ø"/>
            </a:pPr>
            <a:r>
              <a:rPr lang="en-IN" sz="2000" dirty="0">
                <a:solidFill>
                  <a:schemeClr val="accent2"/>
                </a:solidFill>
              </a:rPr>
              <a:t>Aim</a:t>
            </a:r>
          </a:p>
          <a:p>
            <a:pPr marL="342900" lvl="0" indent="-342900" algn="l" rtl="0">
              <a:spcBef>
                <a:spcPts val="120"/>
              </a:spcBef>
              <a:buClr>
                <a:schemeClr val="bg1"/>
              </a:buClr>
              <a:buSzPts val="1100"/>
              <a:buFont typeface="Wingdings" panose="05000000000000000000" pitchFamily="2" charset="2"/>
              <a:buChar char="Ø"/>
            </a:pPr>
            <a:r>
              <a:rPr lang="en-IN" sz="2000" dirty="0">
                <a:solidFill>
                  <a:schemeClr val="accent2"/>
                </a:solidFill>
              </a:rPr>
              <a:t>Background Theory</a:t>
            </a:r>
          </a:p>
          <a:p>
            <a:pPr marL="342900" lvl="0" indent="-342900" algn="l" rtl="0">
              <a:spcBef>
                <a:spcPts val="120"/>
              </a:spcBef>
              <a:buClr>
                <a:schemeClr val="bg1"/>
              </a:buClr>
              <a:buSzPts val="1100"/>
              <a:buFont typeface="Wingdings" panose="05000000000000000000" pitchFamily="2" charset="2"/>
              <a:buChar char="Ø"/>
            </a:pPr>
            <a:r>
              <a:rPr lang="en-IN" sz="2000" dirty="0">
                <a:solidFill>
                  <a:schemeClr val="accent2"/>
                </a:solidFill>
              </a:rPr>
              <a:t>Used Hardware</a:t>
            </a:r>
          </a:p>
          <a:p>
            <a:pPr marL="342900" lvl="0" indent="-342900" algn="l" rtl="0">
              <a:spcBef>
                <a:spcPts val="120"/>
              </a:spcBef>
              <a:buClr>
                <a:schemeClr val="bg1"/>
              </a:buClr>
              <a:buSzPts val="1100"/>
              <a:buFont typeface="Wingdings" panose="05000000000000000000" pitchFamily="2" charset="2"/>
              <a:buChar char="Ø"/>
            </a:pPr>
            <a:r>
              <a:rPr lang="en-IN" sz="2000" dirty="0">
                <a:solidFill>
                  <a:schemeClr val="accent2"/>
                </a:solidFill>
              </a:rPr>
              <a:t>How website work</a:t>
            </a:r>
          </a:p>
          <a:p>
            <a:pPr marL="342900" lvl="0" indent="-342900" algn="l" rtl="0">
              <a:spcBef>
                <a:spcPts val="120"/>
              </a:spcBef>
              <a:buClr>
                <a:schemeClr val="bg1"/>
              </a:buClr>
              <a:buSzPts val="1100"/>
              <a:buFont typeface="Wingdings" panose="05000000000000000000" pitchFamily="2" charset="2"/>
              <a:buChar char="Ø"/>
            </a:pPr>
            <a:r>
              <a:rPr lang="en-IN" sz="2000" dirty="0">
                <a:solidFill>
                  <a:schemeClr val="accent2"/>
                </a:solidFill>
              </a:rPr>
              <a:t>Scope</a:t>
            </a:r>
          </a:p>
          <a:p>
            <a:pPr marL="342900" lvl="0" indent="-342900" algn="l" rtl="0">
              <a:spcBef>
                <a:spcPts val="120"/>
              </a:spcBef>
              <a:buClr>
                <a:schemeClr val="bg1"/>
              </a:buClr>
              <a:buSzPts val="1100"/>
              <a:buFont typeface="Wingdings" panose="05000000000000000000" pitchFamily="2" charset="2"/>
              <a:buChar char="Ø"/>
            </a:pPr>
            <a:r>
              <a:rPr lang="en-IN" sz="2000" dirty="0">
                <a:solidFill>
                  <a:schemeClr val="accent2"/>
                </a:solidFill>
              </a:rPr>
              <a:t>Glimpse of Website</a:t>
            </a:r>
          </a:p>
          <a:p>
            <a:pPr marL="342900" lvl="0" indent="-342900" algn="l" rtl="0">
              <a:spcBef>
                <a:spcPts val="120"/>
              </a:spcBef>
              <a:buClr>
                <a:schemeClr val="bg1"/>
              </a:buClr>
              <a:buSzPts val="1100"/>
              <a:buFont typeface="Wingdings" panose="05000000000000000000" pitchFamily="2" charset="2"/>
              <a:buChar char="Ø"/>
            </a:pPr>
            <a:r>
              <a:rPr lang="en-IN" sz="2000" dirty="0">
                <a:solidFill>
                  <a:schemeClr val="accent2"/>
                </a:solidFill>
              </a:rPr>
              <a:t>Future Enhancement</a:t>
            </a:r>
          </a:p>
          <a:p>
            <a:pPr marL="342900" lvl="0" indent="-342900" algn="l" rtl="0">
              <a:spcBef>
                <a:spcPts val="120"/>
              </a:spcBef>
              <a:buClr>
                <a:schemeClr val="bg1"/>
              </a:buClr>
              <a:buSzPts val="1100"/>
              <a:buFont typeface="Wingdings" panose="05000000000000000000" pitchFamily="2" charset="2"/>
              <a:buChar char="Ø"/>
            </a:pPr>
            <a:r>
              <a:rPr lang="en-IN" sz="2000" dirty="0">
                <a:solidFill>
                  <a:schemeClr val="accent2"/>
                </a:solidFill>
              </a:rPr>
              <a:t>Conclusion</a:t>
            </a:r>
          </a:p>
          <a:p>
            <a:pPr marL="342900" lvl="0" indent="-342900" algn="l" rtl="0">
              <a:spcBef>
                <a:spcPts val="120"/>
              </a:spcBef>
              <a:buClr>
                <a:schemeClr val="bg1"/>
              </a:buClr>
              <a:buSzPts val="1100"/>
              <a:buFont typeface="Wingdings" panose="05000000000000000000" pitchFamily="2" charset="2"/>
              <a:buChar char="Ø"/>
            </a:pPr>
            <a:r>
              <a:rPr lang="en-IN" sz="2000" dirty="0">
                <a:solidFill>
                  <a:schemeClr val="accent2"/>
                </a:solidFill>
              </a:rPr>
              <a:t>References</a:t>
            </a:r>
            <a:endParaRPr sz="2000" dirty="0">
              <a:solidFill>
                <a:schemeClr val="accent2"/>
              </a:solidFill>
              <a:latin typeface="Anaheim"/>
              <a:ea typeface="Anaheim"/>
              <a:cs typeface="Anaheim"/>
              <a:sym typeface="Anaheim"/>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randombar(horizontal)">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63"/>
          <p:cNvPicPr preferRelativeResize="0"/>
          <p:nvPr/>
        </p:nvPicPr>
        <p:blipFill rotWithShape="1">
          <a:blip r:embed="rId3">
            <a:alphaModFix/>
          </a:blip>
          <a:srcRect t="31229" b="31225"/>
          <a:stretch/>
        </p:blipFill>
        <p:spPr>
          <a:xfrm flipH="1">
            <a:off x="-26" y="0"/>
            <a:ext cx="9144000" cy="5143501"/>
          </a:xfrm>
          <a:prstGeom prst="rect">
            <a:avLst/>
          </a:prstGeom>
          <a:noFill/>
          <a:ln>
            <a:noFill/>
          </a:ln>
        </p:spPr>
      </p:pic>
      <p:sp>
        <p:nvSpPr>
          <p:cNvPr id="738" name="Google Shape;738;p63"/>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63"/>
          <p:cNvSpPr txBox="1">
            <a:spLocks noGrp="1"/>
          </p:cNvSpPr>
          <p:nvPr>
            <p:ph type="title"/>
          </p:nvPr>
        </p:nvSpPr>
        <p:spPr>
          <a:xfrm>
            <a:off x="4491700" y="1936084"/>
            <a:ext cx="3940500" cy="1507500"/>
          </a:xfrm>
          <a:prstGeom prst="rect">
            <a:avLst/>
          </a:prstGeom>
        </p:spPr>
        <p:txBody>
          <a:bodyPr spcFirstLastPara="1" wrap="square" lIns="91425" tIns="91425" rIns="91425" bIns="91425" anchor="ctr" anchorCtr="0">
            <a:noAutofit/>
          </a:bodyPr>
          <a:lstStyle/>
          <a:p>
            <a:br>
              <a:rPr lang="en-US" dirty="0">
                <a:solidFill>
                  <a:schemeClr val="lt1"/>
                </a:solidFill>
              </a:rPr>
            </a:br>
            <a:r>
              <a:rPr lang="en-US" dirty="0">
                <a:solidFill>
                  <a:schemeClr val="lt1"/>
                </a:solidFill>
              </a:rPr>
              <a:t>FUTURE</a:t>
            </a:r>
            <a:br>
              <a:rPr lang="en-US" dirty="0">
                <a:solidFill>
                  <a:schemeClr val="lt1"/>
                </a:solidFill>
              </a:rPr>
            </a:br>
            <a:r>
              <a:rPr lang="en" dirty="0"/>
              <a:t>Enhancement</a:t>
            </a:r>
            <a:br>
              <a:rPr lang="en" dirty="0"/>
            </a:br>
            <a:endParaRPr dirty="0">
              <a:solidFill>
                <a:schemeClr val="bg2"/>
              </a:solidFill>
            </a:endParaRPr>
          </a:p>
        </p:txBody>
      </p:sp>
      <p:sp>
        <p:nvSpPr>
          <p:cNvPr id="740" name="Google Shape;740;p63"/>
          <p:cNvSpPr txBox="1">
            <a:spLocks noGrp="1"/>
          </p:cNvSpPr>
          <p:nvPr>
            <p:ph type="subTitle" idx="1"/>
          </p:nvPr>
        </p:nvSpPr>
        <p:spPr>
          <a:xfrm>
            <a:off x="5101300" y="3443575"/>
            <a:ext cx="2918700" cy="8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endParaRPr dirty="0"/>
          </a:p>
        </p:txBody>
      </p:sp>
      <p:sp>
        <p:nvSpPr>
          <p:cNvPr id="741" name="Google Shape;741;p63"/>
          <p:cNvSpPr txBox="1">
            <a:spLocks noGrp="1"/>
          </p:cNvSpPr>
          <p:nvPr>
            <p:ph type="title" idx="2"/>
          </p:nvPr>
        </p:nvSpPr>
        <p:spPr>
          <a:xfrm>
            <a:off x="5825936" y="994125"/>
            <a:ext cx="1272000" cy="98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a:t>
            </a:r>
            <a:r>
              <a:rPr lang="en" b="0" dirty="0"/>
              <a:t>7</a:t>
            </a:r>
            <a:endParaRPr b="0" dirty="0"/>
          </a:p>
        </p:txBody>
      </p:sp>
      <p:pic>
        <p:nvPicPr>
          <p:cNvPr id="742" name="Google Shape;742;p63"/>
          <p:cNvPicPr preferRelativeResize="0"/>
          <p:nvPr/>
        </p:nvPicPr>
        <p:blipFill rotWithShape="1">
          <a:blip r:embed="rId4">
            <a:alphaModFix/>
          </a:blip>
          <a:srcRect t="4767" b="4767"/>
          <a:stretch/>
        </p:blipFill>
        <p:spPr>
          <a:xfrm>
            <a:off x="0" y="0"/>
            <a:ext cx="3794901" cy="5143501"/>
          </a:xfrm>
          <a:prstGeom prst="rect">
            <a:avLst/>
          </a:prstGeom>
          <a:noFill/>
          <a:ln>
            <a:noFill/>
          </a:ln>
        </p:spPr>
      </p:pic>
      <p:grpSp>
        <p:nvGrpSpPr>
          <p:cNvPr id="743" name="Google Shape;743;p63"/>
          <p:cNvGrpSpPr/>
          <p:nvPr/>
        </p:nvGrpSpPr>
        <p:grpSpPr>
          <a:xfrm>
            <a:off x="-10028" y="294337"/>
            <a:ext cx="9159176" cy="4571128"/>
            <a:chOff x="443882" y="1006750"/>
            <a:chExt cx="8026620" cy="2730825"/>
          </a:xfrm>
        </p:grpSpPr>
        <p:cxnSp>
          <p:nvCxnSpPr>
            <p:cNvPr id="744" name="Google Shape;744;p63"/>
            <p:cNvCxnSpPr/>
            <p:nvPr/>
          </p:nvCxnSpPr>
          <p:spPr>
            <a:xfrm>
              <a:off x="443882" y="1006750"/>
              <a:ext cx="6763500" cy="0"/>
            </a:xfrm>
            <a:prstGeom prst="straightConnector1">
              <a:avLst/>
            </a:prstGeom>
            <a:noFill/>
            <a:ln w="19050" cap="flat" cmpd="sng">
              <a:solidFill>
                <a:schemeClr val="dk2"/>
              </a:solidFill>
              <a:prstDash val="solid"/>
              <a:round/>
              <a:headEnd type="none" w="med" len="med"/>
              <a:tailEnd type="none" w="med" len="med"/>
            </a:ln>
          </p:spPr>
        </p:cxnSp>
        <p:cxnSp>
          <p:nvCxnSpPr>
            <p:cNvPr id="745" name="Google Shape;745;p63"/>
            <p:cNvCxnSpPr/>
            <p:nvPr/>
          </p:nvCxnSpPr>
          <p:spPr>
            <a:xfrm>
              <a:off x="1707002" y="3737575"/>
              <a:ext cx="6763500" cy="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2235438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4" name="Google Shape;754;p64"/>
          <p:cNvSpPr txBox="1">
            <a:spLocks noGrp="1"/>
          </p:cNvSpPr>
          <p:nvPr>
            <p:ph type="title"/>
          </p:nvPr>
        </p:nvSpPr>
        <p:spPr>
          <a:xfrm>
            <a:off x="713225" y="548650"/>
            <a:ext cx="7717500" cy="6854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Future Enhancement</a:t>
            </a:r>
            <a:endParaRPr dirty="0"/>
          </a:p>
        </p:txBody>
      </p:sp>
      <p:sp>
        <p:nvSpPr>
          <p:cNvPr id="8" name="TextBox 7">
            <a:extLst>
              <a:ext uri="{FF2B5EF4-FFF2-40B4-BE49-F238E27FC236}">
                <a16:creationId xmlns:a16="http://schemas.microsoft.com/office/drawing/2014/main" id="{83874F5A-D5F7-5B87-6659-49776AAB7CD6}"/>
              </a:ext>
            </a:extLst>
          </p:cNvPr>
          <p:cNvSpPr txBox="1"/>
          <p:nvPr/>
        </p:nvSpPr>
        <p:spPr>
          <a:xfrm>
            <a:off x="449555" y="1610608"/>
            <a:ext cx="8244840" cy="3477875"/>
          </a:xfrm>
          <a:prstGeom prst="rect">
            <a:avLst/>
          </a:prstGeom>
          <a:noFill/>
        </p:spPr>
        <p:txBody>
          <a:bodyPr wrap="square">
            <a:spAutoFit/>
          </a:bodyPr>
          <a:lstStyle/>
          <a:p>
            <a:pPr marL="342900" indent="-342900">
              <a:lnSpc>
                <a:spcPct val="200000"/>
              </a:lnSpc>
              <a:buClr>
                <a:schemeClr val="bg1"/>
              </a:buClr>
              <a:buFont typeface="Wingdings" panose="05000000000000000000" pitchFamily="2" charset="2"/>
              <a:buChar char="Ø"/>
            </a:pPr>
            <a:r>
              <a:rPr lang="en-US" sz="2000" dirty="0">
                <a:solidFill>
                  <a:schemeClr val="accent5">
                    <a:lumMod val="85000"/>
                  </a:schemeClr>
                </a:solidFill>
                <a:latin typeface="Google Sans"/>
              </a:rPr>
              <a:t>Add Backend Database Support</a:t>
            </a:r>
          </a:p>
          <a:p>
            <a:pPr marL="342900" indent="-342900">
              <a:lnSpc>
                <a:spcPct val="200000"/>
              </a:lnSpc>
              <a:buClr>
                <a:schemeClr val="bg1"/>
              </a:buClr>
              <a:buFont typeface="Wingdings" panose="05000000000000000000" pitchFamily="2" charset="2"/>
              <a:buChar char="Ø"/>
            </a:pPr>
            <a:r>
              <a:rPr lang="en-US" sz="2000" dirty="0">
                <a:solidFill>
                  <a:schemeClr val="accent5">
                    <a:lumMod val="85000"/>
                  </a:schemeClr>
                </a:solidFill>
                <a:latin typeface="Google Sans"/>
              </a:rPr>
              <a:t>Making Website More Responsive</a:t>
            </a:r>
          </a:p>
          <a:p>
            <a:pPr marL="342900" indent="-342900">
              <a:lnSpc>
                <a:spcPct val="200000"/>
              </a:lnSpc>
              <a:buClr>
                <a:schemeClr val="bg1"/>
              </a:buClr>
              <a:buFont typeface="Wingdings" panose="05000000000000000000" pitchFamily="2" charset="2"/>
              <a:buChar char="Ø"/>
            </a:pPr>
            <a:r>
              <a:rPr lang="en-US" sz="2000" dirty="0">
                <a:solidFill>
                  <a:schemeClr val="accent5">
                    <a:lumMod val="85000"/>
                  </a:schemeClr>
                </a:solidFill>
                <a:latin typeface="Google Sans"/>
              </a:rPr>
              <a:t>Making Website More Attractive</a:t>
            </a:r>
          </a:p>
          <a:p>
            <a:pPr marL="342900" indent="-342900">
              <a:lnSpc>
                <a:spcPct val="200000"/>
              </a:lnSpc>
              <a:buClr>
                <a:schemeClr val="bg1"/>
              </a:buClr>
              <a:buFont typeface="Wingdings" panose="05000000000000000000" pitchFamily="2" charset="2"/>
              <a:buChar char="Ø"/>
            </a:pPr>
            <a:r>
              <a:rPr lang="en-US" sz="2000" dirty="0">
                <a:solidFill>
                  <a:schemeClr val="accent5">
                    <a:lumMod val="85000"/>
                  </a:schemeClr>
                </a:solidFill>
                <a:latin typeface="Google Sans"/>
              </a:rPr>
              <a:t>Give User More features in Property Dealing</a:t>
            </a:r>
          </a:p>
          <a:p>
            <a:pPr marL="342900" indent="-342900">
              <a:lnSpc>
                <a:spcPct val="200000"/>
              </a:lnSpc>
              <a:buClr>
                <a:schemeClr val="bg1"/>
              </a:buClr>
              <a:buFont typeface="Wingdings" panose="05000000000000000000" pitchFamily="2" charset="2"/>
              <a:buChar char="Ø"/>
            </a:pPr>
            <a:endParaRPr lang="en-US" sz="2000" dirty="0">
              <a:solidFill>
                <a:schemeClr val="accent5">
                  <a:lumMod val="85000"/>
                </a:schemeClr>
              </a:solidFill>
              <a:latin typeface="Google Sans"/>
            </a:endParaRPr>
          </a:p>
          <a:p>
            <a:pPr marL="342900" indent="-342900">
              <a:buClr>
                <a:schemeClr val="bg1"/>
              </a:buClr>
              <a:buFont typeface="Wingdings" panose="05000000000000000000" pitchFamily="2" charset="2"/>
              <a:buChar char="Ø"/>
            </a:pPr>
            <a:endParaRPr lang="en-US" sz="2000" dirty="0">
              <a:solidFill>
                <a:schemeClr val="accent5">
                  <a:lumMod val="85000"/>
                </a:schemeClr>
              </a:solidFill>
              <a:latin typeface="Google Sans"/>
            </a:endParaRPr>
          </a:p>
        </p:txBody>
      </p:sp>
    </p:spTree>
    <p:extLst>
      <p:ext uri="{BB962C8B-B14F-4D97-AF65-F5344CB8AC3E}">
        <p14:creationId xmlns:p14="http://schemas.microsoft.com/office/powerpoint/2010/main" val="288643036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50"/>
          <p:cNvPicPr preferRelativeResize="0"/>
          <p:nvPr/>
        </p:nvPicPr>
        <p:blipFill rotWithShape="1">
          <a:blip r:embed="rId3">
            <a:alphaModFix/>
          </a:blip>
          <a:srcRect t="15335" b="354"/>
          <a:stretch/>
        </p:blipFill>
        <p:spPr>
          <a:xfrm flipH="1">
            <a:off x="-25" y="0"/>
            <a:ext cx="9143999" cy="5143501"/>
          </a:xfrm>
          <a:prstGeom prst="rect">
            <a:avLst/>
          </a:prstGeom>
          <a:noFill/>
          <a:ln>
            <a:noFill/>
          </a:ln>
        </p:spPr>
      </p:pic>
      <p:sp>
        <p:nvSpPr>
          <p:cNvPr id="389" name="Google Shape;389;p50"/>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0" name="Google Shape;390;p50"/>
          <p:cNvPicPr preferRelativeResize="0"/>
          <p:nvPr/>
        </p:nvPicPr>
        <p:blipFill rotWithShape="1">
          <a:blip r:embed="rId4">
            <a:alphaModFix/>
          </a:blip>
          <a:srcRect l="11882" t="24560" r="21397" b="-24559"/>
          <a:stretch/>
        </p:blipFill>
        <p:spPr>
          <a:xfrm flipH="1">
            <a:off x="-1971700" y="539500"/>
            <a:ext cx="6088200" cy="6088200"/>
          </a:xfrm>
          <a:prstGeom prst="ellipse">
            <a:avLst/>
          </a:prstGeom>
          <a:noFill/>
          <a:ln>
            <a:noFill/>
          </a:ln>
        </p:spPr>
      </p:pic>
      <p:sp>
        <p:nvSpPr>
          <p:cNvPr id="391" name="Google Shape;391;p50"/>
          <p:cNvSpPr txBox="1">
            <a:spLocks noGrp="1"/>
          </p:cNvSpPr>
          <p:nvPr>
            <p:ph type="title"/>
          </p:nvPr>
        </p:nvSpPr>
        <p:spPr>
          <a:xfrm>
            <a:off x="4491700" y="1936083"/>
            <a:ext cx="3940500" cy="163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Conclusion</a:t>
            </a:r>
            <a:r>
              <a:rPr lang="en" dirty="0"/>
              <a:t>    </a:t>
            </a:r>
            <a:endParaRPr lang="en-IN" dirty="0"/>
          </a:p>
        </p:txBody>
      </p:sp>
      <p:sp>
        <p:nvSpPr>
          <p:cNvPr id="392" name="Google Shape;392;p50"/>
          <p:cNvSpPr txBox="1">
            <a:spLocks noGrp="1"/>
          </p:cNvSpPr>
          <p:nvPr>
            <p:ph type="subTitle" idx="1"/>
          </p:nvPr>
        </p:nvSpPr>
        <p:spPr>
          <a:xfrm>
            <a:off x="5101300" y="3443575"/>
            <a:ext cx="2918700" cy="861600"/>
          </a:xfrm>
          <a:prstGeom prst="rect">
            <a:avLst/>
          </a:prstGeom>
        </p:spPr>
        <p:txBody>
          <a:bodyPr spcFirstLastPara="1" wrap="square" lIns="182875" tIns="91425" rIns="182875" bIns="91425" anchor="ctr" anchorCtr="0">
            <a:noAutofit/>
          </a:bodyPr>
          <a:lstStyle/>
          <a:p>
            <a:pPr marL="0" lvl="0" indent="0" algn="ctr" rtl="0">
              <a:spcBef>
                <a:spcPts val="0"/>
              </a:spcBef>
              <a:spcAft>
                <a:spcPts val="0"/>
              </a:spcAft>
              <a:buNone/>
            </a:pPr>
            <a:r>
              <a:rPr lang="en-US" dirty="0"/>
              <a:t>  </a:t>
            </a:r>
            <a:endParaRPr lang="en-IN" dirty="0"/>
          </a:p>
        </p:txBody>
      </p:sp>
      <p:sp>
        <p:nvSpPr>
          <p:cNvPr id="393" name="Google Shape;393;p50"/>
          <p:cNvSpPr txBox="1">
            <a:spLocks noGrp="1"/>
          </p:cNvSpPr>
          <p:nvPr>
            <p:ph type="title" idx="2"/>
          </p:nvPr>
        </p:nvSpPr>
        <p:spPr>
          <a:xfrm>
            <a:off x="4795024" y="994125"/>
            <a:ext cx="2302912" cy="986700"/>
          </a:xfrm>
          <a:prstGeom prst="rect">
            <a:avLst/>
          </a:prstGeom>
        </p:spPr>
        <p:txBody>
          <a:bodyPr spcFirstLastPara="1" wrap="square" lIns="0" tIns="91425" rIns="0" bIns="91425" anchor="b" anchorCtr="0">
            <a:noAutofit/>
          </a:bodyPr>
          <a:lstStyle/>
          <a:p>
            <a:pPr marL="0" lvl="0" indent="0" algn="ctr" rtl="0">
              <a:spcBef>
                <a:spcPts val="0"/>
              </a:spcBef>
              <a:spcAft>
                <a:spcPts val="0"/>
              </a:spcAft>
              <a:buNone/>
            </a:pPr>
            <a:r>
              <a:rPr lang="en" dirty="0"/>
              <a:t>08</a:t>
            </a:r>
            <a:endParaRPr dirty="0"/>
          </a:p>
        </p:txBody>
      </p:sp>
      <p:grpSp>
        <p:nvGrpSpPr>
          <p:cNvPr id="394" name="Google Shape;394;p50"/>
          <p:cNvGrpSpPr/>
          <p:nvPr/>
        </p:nvGrpSpPr>
        <p:grpSpPr>
          <a:xfrm>
            <a:off x="-10028" y="294337"/>
            <a:ext cx="9159176" cy="4571128"/>
            <a:chOff x="443882" y="1006750"/>
            <a:chExt cx="8026620" cy="2730825"/>
          </a:xfrm>
        </p:grpSpPr>
        <p:cxnSp>
          <p:nvCxnSpPr>
            <p:cNvPr id="395" name="Google Shape;395;p50"/>
            <p:cNvCxnSpPr/>
            <p:nvPr/>
          </p:nvCxnSpPr>
          <p:spPr>
            <a:xfrm>
              <a:off x="443882" y="1006750"/>
              <a:ext cx="6763500" cy="0"/>
            </a:xfrm>
            <a:prstGeom prst="straightConnector1">
              <a:avLst/>
            </a:prstGeom>
            <a:noFill/>
            <a:ln w="19050" cap="flat" cmpd="sng">
              <a:solidFill>
                <a:schemeClr val="dk2"/>
              </a:solidFill>
              <a:prstDash val="solid"/>
              <a:round/>
              <a:headEnd type="none" w="med" len="med"/>
              <a:tailEnd type="none" w="med" len="med"/>
            </a:ln>
          </p:spPr>
        </p:cxnSp>
        <p:cxnSp>
          <p:nvCxnSpPr>
            <p:cNvPr id="396" name="Google Shape;396;p50"/>
            <p:cNvCxnSpPr/>
            <p:nvPr/>
          </p:nvCxnSpPr>
          <p:spPr>
            <a:xfrm>
              <a:off x="1707002" y="3737575"/>
              <a:ext cx="6763500" cy="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40030760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4" name="Google Shape;754;p64"/>
          <p:cNvSpPr txBox="1">
            <a:spLocks noGrp="1"/>
          </p:cNvSpPr>
          <p:nvPr>
            <p:ph type="title"/>
          </p:nvPr>
        </p:nvSpPr>
        <p:spPr>
          <a:xfrm>
            <a:off x="713225" y="548650"/>
            <a:ext cx="7717500" cy="830570"/>
          </a:xfrm>
          <a:prstGeom prst="rect">
            <a:avLst/>
          </a:prstGeom>
        </p:spPr>
        <p:txBody>
          <a:bodyPr spcFirstLastPara="1" wrap="square" lIns="91425" tIns="91425" rIns="91425" bIns="91425" anchor="ctr" anchorCtr="0">
            <a:noAutofit/>
          </a:bodyPr>
          <a:lstStyle/>
          <a:p>
            <a:pPr lvl="0"/>
            <a:br>
              <a:rPr lang="en-IN" dirty="0"/>
            </a:br>
            <a:r>
              <a:rPr lang="en-IN" dirty="0"/>
              <a:t>Conclusion</a:t>
            </a:r>
            <a:br>
              <a:rPr lang="en-IN" sz="3200" dirty="0"/>
            </a:br>
            <a:endParaRPr dirty="0"/>
          </a:p>
        </p:txBody>
      </p:sp>
      <p:sp>
        <p:nvSpPr>
          <p:cNvPr id="8" name="TextBox 7">
            <a:extLst>
              <a:ext uri="{FF2B5EF4-FFF2-40B4-BE49-F238E27FC236}">
                <a16:creationId xmlns:a16="http://schemas.microsoft.com/office/drawing/2014/main" id="{83874F5A-D5F7-5B87-6659-49776AAB7CD6}"/>
              </a:ext>
            </a:extLst>
          </p:cNvPr>
          <p:cNvSpPr txBox="1"/>
          <p:nvPr/>
        </p:nvSpPr>
        <p:spPr>
          <a:xfrm>
            <a:off x="457200" y="1729740"/>
            <a:ext cx="8382000" cy="1508105"/>
          </a:xfrm>
          <a:prstGeom prst="rect">
            <a:avLst/>
          </a:prstGeom>
          <a:noFill/>
        </p:spPr>
        <p:txBody>
          <a:bodyPr wrap="square">
            <a:spAutoFit/>
          </a:bodyPr>
          <a:lstStyle/>
          <a:p>
            <a:r>
              <a:rPr lang="en-US" sz="2400" dirty="0">
                <a:solidFill>
                  <a:schemeClr val="accent6">
                    <a:lumMod val="85000"/>
                  </a:schemeClr>
                </a:solidFill>
              </a:rPr>
              <a:t>We have successfully implement the “Property Services” website with the help of various links and tools. Finally we hope that this will go a long way in Future.</a:t>
            </a:r>
          </a:p>
          <a:p>
            <a:endParaRPr lang="en-IN" sz="2000" dirty="0">
              <a:solidFill>
                <a:schemeClr val="accent5">
                  <a:lumMod val="85000"/>
                </a:schemeClr>
              </a:solidFill>
            </a:endParaRPr>
          </a:p>
        </p:txBody>
      </p:sp>
    </p:spTree>
    <p:extLst>
      <p:ext uri="{BB962C8B-B14F-4D97-AF65-F5344CB8AC3E}">
        <p14:creationId xmlns:p14="http://schemas.microsoft.com/office/powerpoint/2010/main" val="17696358"/>
      </p:ext>
    </p:extLst>
  </p:cSld>
  <p:clrMapOvr>
    <a:masterClrMapping/>
  </p:clrMapOvr>
  <p:transition spd="slow">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56"/>
          <p:cNvPicPr preferRelativeResize="0"/>
          <p:nvPr/>
        </p:nvPicPr>
        <p:blipFill rotWithShape="1">
          <a:blip r:embed="rId3">
            <a:alphaModFix/>
          </a:blip>
          <a:srcRect t="39573" b="22927"/>
          <a:stretch/>
        </p:blipFill>
        <p:spPr>
          <a:xfrm>
            <a:off x="0" y="0"/>
            <a:ext cx="9144000" cy="5143501"/>
          </a:xfrm>
          <a:prstGeom prst="rect">
            <a:avLst/>
          </a:prstGeom>
          <a:noFill/>
          <a:ln>
            <a:noFill/>
          </a:ln>
        </p:spPr>
      </p:pic>
      <p:sp>
        <p:nvSpPr>
          <p:cNvPr id="558" name="Google Shape;558;p56"/>
          <p:cNvSpPr/>
          <p:nvPr/>
        </p:nvSpPr>
        <p:spPr>
          <a:xfrm>
            <a:off x="0" y="-31545"/>
            <a:ext cx="9170463" cy="5206590"/>
          </a:xfrm>
          <a:prstGeom prst="rect">
            <a:avLst/>
          </a:prstGeom>
          <a:solidFill>
            <a:srgbClr val="212121">
              <a:alpha val="89940"/>
            </a:srgbClr>
          </a:solidFill>
          <a:ln>
            <a:noFill/>
          </a:ln>
        </p:spPr>
        <p:txBody>
          <a:bodyPr spcFirstLastPara="1" wrap="square" lIns="91425" tIns="91425" rIns="91425" bIns="91425" anchor="ctr" anchorCtr="0">
            <a:noAutofit/>
          </a:bodyPr>
          <a:lstStyle/>
          <a:p>
            <a:pPr marL="285750" indent="-285750">
              <a:buClr>
                <a:schemeClr val="accent6"/>
              </a:buClr>
              <a:buFont typeface="Arial" panose="020B0604020202020204" pitchFamily="34" charset="0"/>
              <a:buChar char="•"/>
            </a:pPr>
            <a:endParaRPr lang="en-IN" sz="2000" dirty="0">
              <a:solidFill>
                <a:schemeClr val="accent5"/>
              </a:solidFill>
              <a:hlinkClick r:id="rId4">
                <a:extLst>
                  <a:ext uri="{A12FA001-AC4F-418D-AE19-62706E023703}">
                    <ahyp:hlinkClr xmlns:ahyp="http://schemas.microsoft.com/office/drawing/2018/hyperlinkcolor" val="tx"/>
                  </a:ext>
                </a:extLst>
              </a:hlinkClick>
            </a:endParaRPr>
          </a:p>
          <a:p>
            <a:pPr marL="285750" indent="-285750">
              <a:buClr>
                <a:schemeClr val="accent6"/>
              </a:buClr>
              <a:buFont typeface="Arial" panose="020B0604020202020204" pitchFamily="34" charset="0"/>
              <a:buChar char="•"/>
            </a:pPr>
            <a:endParaRPr lang="en-IN" sz="2000" dirty="0">
              <a:solidFill>
                <a:schemeClr val="accent5"/>
              </a:solidFill>
              <a:hlinkClick r:id="rId4">
                <a:extLst>
                  <a:ext uri="{A12FA001-AC4F-418D-AE19-62706E023703}">
                    <ahyp:hlinkClr xmlns:ahyp="http://schemas.microsoft.com/office/drawing/2018/hyperlinkcolor" val="tx"/>
                  </a:ext>
                </a:extLst>
              </a:hlinkClick>
            </a:endParaRPr>
          </a:p>
          <a:p>
            <a:pPr marL="285750" indent="-285750">
              <a:lnSpc>
                <a:spcPct val="150000"/>
              </a:lnSpc>
              <a:buClr>
                <a:schemeClr val="accent6"/>
              </a:buClr>
              <a:buFont typeface="Arial" panose="020B0604020202020204" pitchFamily="34" charset="0"/>
              <a:buChar char="•"/>
            </a:pPr>
            <a:r>
              <a:rPr lang="en-IN" sz="2000" dirty="0">
                <a:solidFill>
                  <a:schemeClr val="accent5"/>
                </a:solidFill>
                <a:hlinkClick r:id="rId4">
                  <a:extLst>
                    <a:ext uri="{A12FA001-AC4F-418D-AE19-62706E023703}">
                      <ahyp:hlinkClr xmlns:ahyp="http://schemas.microsoft.com/office/drawing/2018/hyperlinkcolor" val="tx"/>
                    </a:ext>
                  </a:extLst>
                </a:hlinkClick>
              </a:rPr>
              <a:t>https://youtu.be/78-Vstbn3Qc?si=hZ64_9b9xQ86KOCS</a:t>
            </a:r>
            <a:endParaRPr lang="en-IN" sz="2000" dirty="0">
              <a:solidFill>
                <a:schemeClr val="accent5"/>
              </a:solidFill>
            </a:endParaRPr>
          </a:p>
          <a:p>
            <a:pPr marL="285750" indent="-285750">
              <a:lnSpc>
                <a:spcPct val="150000"/>
              </a:lnSpc>
              <a:buClr>
                <a:schemeClr val="accent6"/>
              </a:buClr>
              <a:buFont typeface="Arial" panose="020B0604020202020204" pitchFamily="34" charset="0"/>
              <a:buChar char="•"/>
            </a:pPr>
            <a:r>
              <a:rPr lang="en-IN" sz="2000" dirty="0">
                <a:solidFill>
                  <a:schemeClr val="accent5"/>
                </a:solidFill>
                <a:hlinkClick r:id="rId5">
                  <a:extLst>
                    <a:ext uri="{A12FA001-AC4F-418D-AE19-62706E023703}">
                      <ahyp:hlinkClr xmlns:ahyp="http://schemas.microsoft.com/office/drawing/2018/hyperlinkcolor" val="tx"/>
                    </a:ext>
                  </a:extLst>
                </a:hlinkClick>
              </a:rPr>
              <a:t>https://fontawesome.com/icons</a:t>
            </a:r>
          </a:p>
          <a:p>
            <a:pPr marL="285750" indent="-285750">
              <a:lnSpc>
                <a:spcPct val="150000"/>
              </a:lnSpc>
              <a:buClr>
                <a:schemeClr val="accent6"/>
              </a:buClr>
              <a:buFont typeface="Arial" panose="020B0604020202020204" pitchFamily="34" charset="0"/>
              <a:buChar char="•"/>
            </a:pPr>
            <a:r>
              <a:rPr lang="en-IN" sz="2000" dirty="0">
                <a:solidFill>
                  <a:schemeClr val="accent5"/>
                </a:solidFill>
                <a:hlinkClick r:id="rId5">
                  <a:extLst>
                    <a:ext uri="{A12FA001-AC4F-418D-AE19-62706E023703}">
                      <ahyp:hlinkClr xmlns:ahyp="http://schemas.microsoft.com/office/drawing/2018/hyperlinkcolor" val="tx"/>
                    </a:ext>
                  </a:extLst>
                </a:hlinkClick>
              </a:rPr>
              <a:t>https://www.youtube.com/@CodeWithHarry</a:t>
            </a:r>
            <a:endParaRPr lang="en-IN" sz="2000" dirty="0">
              <a:solidFill>
                <a:schemeClr val="accent5"/>
              </a:solidFill>
            </a:endParaRPr>
          </a:p>
          <a:p>
            <a:pPr marL="285750" indent="-285750">
              <a:lnSpc>
                <a:spcPct val="150000"/>
              </a:lnSpc>
              <a:buClr>
                <a:schemeClr val="accent6"/>
              </a:buClr>
              <a:buFont typeface="Arial" panose="020B0604020202020204" pitchFamily="34" charset="0"/>
              <a:buChar char="•"/>
            </a:pPr>
            <a:r>
              <a:rPr lang="en-IN" sz="2000" u="sng" dirty="0">
                <a:solidFill>
                  <a:schemeClr val="accent5"/>
                </a:solidFill>
              </a:rPr>
              <a:t>https://htmlcodex.com/demo/?item=2259</a:t>
            </a:r>
          </a:p>
          <a:p>
            <a:pPr marL="285750" indent="-285750">
              <a:lnSpc>
                <a:spcPct val="150000"/>
              </a:lnSpc>
              <a:buFont typeface="Arial" panose="020B0604020202020204" pitchFamily="34" charset="0"/>
              <a:buChar char="•"/>
            </a:pPr>
            <a:endParaRPr lang="en-IN" sz="1400" dirty="0">
              <a:solidFill>
                <a:schemeClr val="accent5"/>
              </a:solidFill>
            </a:endParaRPr>
          </a:p>
          <a:p>
            <a:pPr marL="285750" indent="-285750">
              <a:buFont typeface="Arial" panose="020B0604020202020204" pitchFamily="34" charset="0"/>
              <a:buChar char="•"/>
            </a:pPr>
            <a:endParaRPr lang="en-IN" sz="1400" dirty="0">
              <a:solidFill>
                <a:schemeClr val="accent5"/>
              </a:solidFill>
            </a:endParaRPr>
          </a:p>
          <a:p>
            <a:pPr marL="285750" indent="-285750">
              <a:buFont typeface="Arial" panose="020B0604020202020204" pitchFamily="34" charset="0"/>
              <a:buChar char="•"/>
            </a:pPr>
            <a:endParaRPr lang="en-IN" sz="1400" dirty="0">
              <a:solidFill>
                <a:schemeClr val="accent5"/>
              </a:solidFill>
            </a:endParaRPr>
          </a:p>
          <a:p>
            <a:pPr marL="285750" indent="-285750">
              <a:buFont typeface="Arial" panose="020B0604020202020204" pitchFamily="34" charset="0"/>
              <a:buChar char="•"/>
            </a:pPr>
            <a:endParaRPr lang="en-IN" sz="1400" dirty="0">
              <a:solidFill>
                <a:schemeClr val="accent5"/>
              </a:solidFill>
            </a:endParaRPr>
          </a:p>
          <a:p>
            <a:pPr marL="285750" lvl="0" indent="-285750" algn="l" rtl="0">
              <a:spcBef>
                <a:spcPts val="0"/>
              </a:spcBef>
              <a:spcAft>
                <a:spcPts val="0"/>
              </a:spcAft>
              <a:buFont typeface="Arial" panose="020B0604020202020204" pitchFamily="34" charset="0"/>
              <a:buChar char="•"/>
            </a:pPr>
            <a:endParaRPr dirty="0"/>
          </a:p>
        </p:txBody>
      </p:sp>
      <p:sp>
        <p:nvSpPr>
          <p:cNvPr id="567" name="Google Shape;567;p56"/>
          <p:cNvSpPr txBox="1">
            <a:spLocks noGrp="1"/>
          </p:cNvSpPr>
          <p:nvPr>
            <p:ph type="title"/>
          </p:nvPr>
        </p:nvSpPr>
        <p:spPr>
          <a:xfrm>
            <a:off x="713350" y="549075"/>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References</a:t>
            </a:r>
            <a:endParaRPr dirty="0"/>
          </a:p>
        </p:txBody>
      </p:sp>
      <p:sp>
        <p:nvSpPr>
          <p:cNvPr id="571" name="Google Shape;571;p56"/>
          <p:cNvSpPr txBox="1">
            <a:spLocks noGrp="1"/>
          </p:cNvSpPr>
          <p:nvPr>
            <p:ph type="title" idx="2"/>
          </p:nvPr>
        </p:nvSpPr>
        <p:spPr>
          <a:xfrm>
            <a:off x="220980" y="3655246"/>
            <a:ext cx="7780019" cy="863413"/>
          </a:xfrm>
          <a:prstGeom prst="rect">
            <a:avLst/>
          </a:prstGeom>
        </p:spPr>
        <p:txBody>
          <a:bodyPr spcFirstLastPara="1" wrap="square" lIns="91425" tIns="91425" rIns="91425" bIns="91425" anchor="ctr" anchorCtr="0">
            <a:noAutofit/>
          </a:bodyPr>
          <a:lstStyle/>
          <a:p>
            <a:pPr>
              <a:lnSpc>
                <a:spcPct val="150000"/>
              </a:lnSpc>
              <a:buClr>
                <a:schemeClr val="accent3"/>
              </a:buClr>
            </a:pPr>
            <a:br>
              <a:rPr lang="en-IN" sz="2000" u="sng" dirty="0">
                <a:solidFill>
                  <a:schemeClr val="accent5"/>
                </a:solidFill>
              </a:rPr>
            </a:br>
            <a:endParaRPr dirty="0"/>
          </a:p>
        </p:txBody>
      </p:sp>
      <p:pic>
        <p:nvPicPr>
          <p:cNvPr id="578" name="Google Shape;578;p56"/>
          <p:cNvPicPr preferRelativeResize="0"/>
          <p:nvPr/>
        </p:nvPicPr>
        <p:blipFill rotWithShape="1">
          <a:blip r:embed="rId6">
            <a:alphaModFix/>
          </a:blip>
          <a:srcRect l="33739" t="16666" r="-33739" b="16666"/>
          <a:stretch/>
        </p:blipFill>
        <p:spPr>
          <a:xfrm>
            <a:off x="7037328" y="-517449"/>
            <a:ext cx="3160200" cy="3160200"/>
          </a:xfrm>
          <a:prstGeom prst="ellipse">
            <a:avLst/>
          </a:prstGeom>
          <a:noFill/>
          <a:ln>
            <a:noFill/>
          </a:ln>
        </p:spPr>
      </p:pic>
      <p:sp>
        <p:nvSpPr>
          <p:cNvPr id="579" name="Google Shape;579;p56"/>
          <p:cNvSpPr/>
          <p:nvPr/>
        </p:nvSpPr>
        <p:spPr>
          <a:xfrm>
            <a:off x="806941" y="4012338"/>
            <a:ext cx="339393" cy="338319"/>
          </a:xfrm>
          <a:custGeom>
            <a:avLst/>
            <a:gdLst/>
            <a:ahLst/>
            <a:cxnLst/>
            <a:rect l="l" t="t" r="r" b="b"/>
            <a:pathLst>
              <a:path w="10742" h="10708" extrusionOk="0">
                <a:moveTo>
                  <a:pt x="5568" y="2107"/>
                </a:moveTo>
                <a:lnTo>
                  <a:pt x="5568" y="2107"/>
                </a:lnTo>
                <a:cubicBezTo>
                  <a:pt x="5942" y="2535"/>
                  <a:pt x="6103" y="3106"/>
                  <a:pt x="5978" y="3677"/>
                </a:cubicBezTo>
                <a:cubicBezTo>
                  <a:pt x="5942" y="3802"/>
                  <a:pt x="6014" y="3945"/>
                  <a:pt x="6121" y="4016"/>
                </a:cubicBezTo>
                <a:lnTo>
                  <a:pt x="7834" y="4998"/>
                </a:lnTo>
                <a:cubicBezTo>
                  <a:pt x="7887" y="5033"/>
                  <a:pt x="7958" y="5051"/>
                  <a:pt x="8012" y="5051"/>
                </a:cubicBezTo>
                <a:lnTo>
                  <a:pt x="8565" y="5015"/>
                </a:lnTo>
                <a:lnTo>
                  <a:pt x="8797" y="5497"/>
                </a:lnTo>
                <a:cubicBezTo>
                  <a:pt x="8851" y="5622"/>
                  <a:pt x="8975" y="5676"/>
                  <a:pt x="9100" y="5676"/>
                </a:cubicBezTo>
                <a:lnTo>
                  <a:pt x="9618" y="5640"/>
                </a:lnTo>
                <a:lnTo>
                  <a:pt x="10010" y="6693"/>
                </a:lnTo>
                <a:lnTo>
                  <a:pt x="9725" y="6818"/>
                </a:lnTo>
                <a:lnTo>
                  <a:pt x="5817" y="4552"/>
                </a:lnTo>
                <a:cubicBezTo>
                  <a:pt x="5768" y="4532"/>
                  <a:pt x="5714" y="4518"/>
                  <a:pt x="5660" y="4518"/>
                </a:cubicBezTo>
                <a:cubicBezTo>
                  <a:pt x="5616" y="4518"/>
                  <a:pt x="5572" y="4527"/>
                  <a:pt x="5532" y="4552"/>
                </a:cubicBezTo>
                <a:cubicBezTo>
                  <a:pt x="5710" y="4248"/>
                  <a:pt x="5817" y="3927"/>
                  <a:pt x="5871" y="3570"/>
                </a:cubicBezTo>
                <a:cubicBezTo>
                  <a:pt x="5924" y="3053"/>
                  <a:pt x="5817" y="2553"/>
                  <a:pt x="5568" y="2107"/>
                </a:cubicBezTo>
                <a:close/>
                <a:moveTo>
                  <a:pt x="4176" y="1661"/>
                </a:moveTo>
                <a:lnTo>
                  <a:pt x="4176" y="1661"/>
                </a:lnTo>
                <a:cubicBezTo>
                  <a:pt x="4515" y="1804"/>
                  <a:pt x="4818" y="2054"/>
                  <a:pt x="5014" y="2410"/>
                </a:cubicBezTo>
                <a:cubicBezTo>
                  <a:pt x="5407" y="3071"/>
                  <a:pt x="5318" y="3909"/>
                  <a:pt x="4782" y="4498"/>
                </a:cubicBezTo>
                <a:cubicBezTo>
                  <a:pt x="4693" y="4587"/>
                  <a:pt x="4675" y="4748"/>
                  <a:pt x="4747" y="4855"/>
                </a:cubicBezTo>
                <a:lnTo>
                  <a:pt x="5728" y="6568"/>
                </a:lnTo>
                <a:cubicBezTo>
                  <a:pt x="5764" y="6621"/>
                  <a:pt x="5817" y="6675"/>
                  <a:pt x="5871" y="6693"/>
                </a:cubicBezTo>
                <a:lnTo>
                  <a:pt x="6353" y="6942"/>
                </a:lnTo>
                <a:lnTo>
                  <a:pt x="6317" y="7478"/>
                </a:lnTo>
                <a:cubicBezTo>
                  <a:pt x="6317" y="7603"/>
                  <a:pt x="6388" y="7728"/>
                  <a:pt x="6495" y="7781"/>
                </a:cubicBezTo>
                <a:lnTo>
                  <a:pt x="6959" y="8013"/>
                </a:lnTo>
                <a:lnTo>
                  <a:pt x="6763" y="9119"/>
                </a:lnTo>
                <a:lnTo>
                  <a:pt x="6460" y="9101"/>
                </a:lnTo>
                <a:lnTo>
                  <a:pt x="4194" y="5176"/>
                </a:lnTo>
                <a:cubicBezTo>
                  <a:pt x="4176" y="5123"/>
                  <a:pt x="4122" y="5069"/>
                  <a:pt x="4051" y="5051"/>
                </a:cubicBezTo>
                <a:cubicBezTo>
                  <a:pt x="4158" y="4944"/>
                  <a:pt x="4247" y="4837"/>
                  <a:pt x="4336" y="4730"/>
                </a:cubicBezTo>
                <a:cubicBezTo>
                  <a:pt x="4658" y="4302"/>
                  <a:pt x="4818" y="3820"/>
                  <a:pt x="4818" y="3285"/>
                </a:cubicBezTo>
                <a:cubicBezTo>
                  <a:pt x="4818" y="2660"/>
                  <a:pt x="4568" y="2089"/>
                  <a:pt x="4176" y="1661"/>
                </a:cubicBezTo>
                <a:close/>
                <a:moveTo>
                  <a:pt x="2731" y="1536"/>
                </a:moveTo>
                <a:cubicBezTo>
                  <a:pt x="3551" y="1697"/>
                  <a:pt x="4194" y="2410"/>
                  <a:pt x="4194" y="3285"/>
                </a:cubicBezTo>
                <a:cubicBezTo>
                  <a:pt x="4194" y="4070"/>
                  <a:pt x="3694" y="4748"/>
                  <a:pt x="2945" y="4980"/>
                </a:cubicBezTo>
                <a:cubicBezTo>
                  <a:pt x="2820" y="5033"/>
                  <a:pt x="2731" y="5140"/>
                  <a:pt x="2731" y="5283"/>
                </a:cubicBezTo>
                <a:lnTo>
                  <a:pt x="2731" y="7299"/>
                </a:lnTo>
                <a:cubicBezTo>
                  <a:pt x="2731" y="7335"/>
                  <a:pt x="2731" y="7371"/>
                  <a:pt x="2748" y="7406"/>
                </a:cubicBezTo>
                <a:lnTo>
                  <a:pt x="3070" y="7888"/>
                </a:lnTo>
                <a:lnTo>
                  <a:pt x="2784" y="8352"/>
                </a:lnTo>
                <a:cubicBezTo>
                  <a:pt x="2713" y="8441"/>
                  <a:pt x="2713" y="8584"/>
                  <a:pt x="2784" y="8691"/>
                </a:cubicBezTo>
                <a:lnTo>
                  <a:pt x="3070" y="9119"/>
                </a:lnTo>
                <a:lnTo>
                  <a:pt x="2356" y="9976"/>
                </a:lnTo>
                <a:lnTo>
                  <a:pt x="2088" y="9815"/>
                </a:lnTo>
                <a:lnTo>
                  <a:pt x="2088" y="5283"/>
                </a:lnTo>
                <a:cubicBezTo>
                  <a:pt x="2088" y="5140"/>
                  <a:pt x="1999" y="5033"/>
                  <a:pt x="1874" y="4980"/>
                </a:cubicBezTo>
                <a:cubicBezTo>
                  <a:pt x="1125" y="4748"/>
                  <a:pt x="625" y="4070"/>
                  <a:pt x="625" y="3285"/>
                </a:cubicBezTo>
                <a:cubicBezTo>
                  <a:pt x="625" y="2410"/>
                  <a:pt x="1267" y="1697"/>
                  <a:pt x="2088" y="1536"/>
                </a:cubicBezTo>
                <a:lnTo>
                  <a:pt x="2088" y="2143"/>
                </a:lnTo>
                <a:lnTo>
                  <a:pt x="1910" y="2143"/>
                </a:lnTo>
                <a:cubicBezTo>
                  <a:pt x="1856" y="2143"/>
                  <a:pt x="1821" y="2161"/>
                  <a:pt x="1785" y="2196"/>
                </a:cubicBezTo>
                <a:cubicBezTo>
                  <a:pt x="1553" y="2464"/>
                  <a:pt x="1731" y="2767"/>
                  <a:pt x="1999" y="2767"/>
                </a:cubicBezTo>
                <a:lnTo>
                  <a:pt x="2909" y="2767"/>
                </a:lnTo>
                <a:cubicBezTo>
                  <a:pt x="2963" y="2767"/>
                  <a:pt x="2998" y="2749"/>
                  <a:pt x="3034" y="2696"/>
                </a:cubicBezTo>
                <a:cubicBezTo>
                  <a:pt x="3266" y="2446"/>
                  <a:pt x="3087" y="2143"/>
                  <a:pt x="2820" y="2143"/>
                </a:cubicBezTo>
                <a:lnTo>
                  <a:pt x="2731" y="2143"/>
                </a:lnTo>
                <a:lnTo>
                  <a:pt x="2731" y="1536"/>
                </a:lnTo>
                <a:close/>
                <a:moveTo>
                  <a:pt x="2415" y="0"/>
                </a:moveTo>
                <a:cubicBezTo>
                  <a:pt x="2233" y="0"/>
                  <a:pt x="2088" y="154"/>
                  <a:pt x="2088" y="323"/>
                </a:cubicBezTo>
                <a:lnTo>
                  <a:pt x="2088" y="912"/>
                </a:lnTo>
                <a:cubicBezTo>
                  <a:pt x="911" y="1054"/>
                  <a:pt x="1" y="2071"/>
                  <a:pt x="1" y="3285"/>
                </a:cubicBezTo>
                <a:cubicBezTo>
                  <a:pt x="1" y="3820"/>
                  <a:pt x="161" y="4302"/>
                  <a:pt x="482" y="4730"/>
                </a:cubicBezTo>
                <a:cubicBezTo>
                  <a:pt x="732" y="5069"/>
                  <a:pt x="1071" y="5337"/>
                  <a:pt x="1464" y="5497"/>
                </a:cubicBezTo>
                <a:lnTo>
                  <a:pt x="1464" y="9976"/>
                </a:lnTo>
                <a:cubicBezTo>
                  <a:pt x="1464" y="10083"/>
                  <a:pt x="1517" y="10190"/>
                  <a:pt x="1606" y="10243"/>
                </a:cubicBezTo>
                <a:lnTo>
                  <a:pt x="2231" y="10654"/>
                </a:lnTo>
                <a:cubicBezTo>
                  <a:pt x="2284" y="10689"/>
                  <a:pt x="2356" y="10707"/>
                  <a:pt x="2409" y="10707"/>
                </a:cubicBezTo>
                <a:cubicBezTo>
                  <a:pt x="2499" y="10707"/>
                  <a:pt x="2588" y="10672"/>
                  <a:pt x="2659" y="10600"/>
                </a:cubicBezTo>
                <a:lnTo>
                  <a:pt x="3694" y="9351"/>
                </a:lnTo>
                <a:cubicBezTo>
                  <a:pt x="3783" y="9244"/>
                  <a:pt x="3801" y="9084"/>
                  <a:pt x="3712" y="8977"/>
                </a:cubicBezTo>
                <a:lnTo>
                  <a:pt x="3409" y="8513"/>
                </a:lnTo>
                <a:lnTo>
                  <a:pt x="3712" y="8067"/>
                </a:lnTo>
                <a:cubicBezTo>
                  <a:pt x="3783" y="7960"/>
                  <a:pt x="3783" y="7817"/>
                  <a:pt x="3712" y="7710"/>
                </a:cubicBezTo>
                <a:lnTo>
                  <a:pt x="3355" y="7174"/>
                </a:lnTo>
                <a:lnTo>
                  <a:pt x="3355" y="5694"/>
                </a:lnTo>
                <a:cubicBezTo>
                  <a:pt x="3498" y="5694"/>
                  <a:pt x="3623" y="5694"/>
                  <a:pt x="3765" y="5676"/>
                </a:cubicBezTo>
                <a:lnTo>
                  <a:pt x="6014" y="9548"/>
                </a:lnTo>
                <a:cubicBezTo>
                  <a:pt x="6067" y="9655"/>
                  <a:pt x="6156" y="9708"/>
                  <a:pt x="6263" y="9708"/>
                </a:cubicBezTo>
                <a:lnTo>
                  <a:pt x="7013" y="9762"/>
                </a:lnTo>
                <a:lnTo>
                  <a:pt x="7031" y="9762"/>
                </a:lnTo>
                <a:cubicBezTo>
                  <a:pt x="7173" y="9762"/>
                  <a:pt x="7316" y="9655"/>
                  <a:pt x="7334" y="9494"/>
                </a:cubicBezTo>
                <a:lnTo>
                  <a:pt x="7619" y="7888"/>
                </a:lnTo>
                <a:cubicBezTo>
                  <a:pt x="7637" y="7763"/>
                  <a:pt x="7566" y="7621"/>
                  <a:pt x="7441" y="7549"/>
                </a:cubicBezTo>
                <a:lnTo>
                  <a:pt x="6959" y="7317"/>
                </a:lnTo>
                <a:lnTo>
                  <a:pt x="6995" y="6764"/>
                </a:lnTo>
                <a:cubicBezTo>
                  <a:pt x="6995" y="6639"/>
                  <a:pt x="6941" y="6532"/>
                  <a:pt x="6817" y="6479"/>
                </a:cubicBezTo>
                <a:lnTo>
                  <a:pt x="6228" y="6175"/>
                </a:lnTo>
                <a:lnTo>
                  <a:pt x="5675" y="5230"/>
                </a:lnTo>
                <a:lnTo>
                  <a:pt x="5692" y="5212"/>
                </a:lnTo>
                <a:lnTo>
                  <a:pt x="9564" y="7442"/>
                </a:lnTo>
                <a:cubicBezTo>
                  <a:pt x="9618" y="7478"/>
                  <a:pt x="9671" y="7496"/>
                  <a:pt x="9725" y="7496"/>
                </a:cubicBezTo>
                <a:cubicBezTo>
                  <a:pt x="9761" y="7496"/>
                  <a:pt x="9814" y="7478"/>
                  <a:pt x="9868" y="7460"/>
                </a:cubicBezTo>
                <a:lnTo>
                  <a:pt x="10528" y="7121"/>
                </a:lnTo>
                <a:cubicBezTo>
                  <a:pt x="10671" y="7050"/>
                  <a:pt x="10742" y="6889"/>
                  <a:pt x="10688" y="6728"/>
                </a:cubicBezTo>
                <a:lnTo>
                  <a:pt x="10135" y="5212"/>
                </a:lnTo>
                <a:cubicBezTo>
                  <a:pt x="10082" y="5069"/>
                  <a:pt x="9957" y="4998"/>
                  <a:pt x="9814" y="4998"/>
                </a:cubicBezTo>
                <a:lnTo>
                  <a:pt x="9261" y="5033"/>
                </a:lnTo>
                <a:lnTo>
                  <a:pt x="9029" y="4552"/>
                </a:lnTo>
                <a:cubicBezTo>
                  <a:pt x="8981" y="4439"/>
                  <a:pt x="8875" y="4370"/>
                  <a:pt x="8764" y="4370"/>
                </a:cubicBezTo>
                <a:cubicBezTo>
                  <a:pt x="8751" y="4370"/>
                  <a:pt x="8738" y="4371"/>
                  <a:pt x="8726" y="4373"/>
                </a:cubicBezTo>
                <a:lnTo>
                  <a:pt x="8066" y="4409"/>
                </a:lnTo>
                <a:lnTo>
                  <a:pt x="6620" y="3588"/>
                </a:lnTo>
                <a:cubicBezTo>
                  <a:pt x="6674" y="3160"/>
                  <a:pt x="6620" y="2732"/>
                  <a:pt x="6442" y="2339"/>
                </a:cubicBezTo>
                <a:cubicBezTo>
                  <a:pt x="6246" y="1857"/>
                  <a:pt x="5889" y="1465"/>
                  <a:pt x="5443" y="1215"/>
                </a:cubicBezTo>
                <a:cubicBezTo>
                  <a:pt x="5072" y="995"/>
                  <a:pt x="4658" y="881"/>
                  <a:pt x="4235" y="881"/>
                </a:cubicBezTo>
                <a:cubicBezTo>
                  <a:pt x="4109" y="881"/>
                  <a:pt x="3982" y="891"/>
                  <a:pt x="3855" y="912"/>
                </a:cubicBezTo>
                <a:cubicBezTo>
                  <a:pt x="3729" y="897"/>
                  <a:pt x="3603" y="888"/>
                  <a:pt x="3478" y="888"/>
                </a:cubicBezTo>
                <a:cubicBezTo>
                  <a:pt x="3300" y="888"/>
                  <a:pt x="3122" y="906"/>
                  <a:pt x="2945" y="947"/>
                </a:cubicBezTo>
                <a:cubicBezTo>
                  <a:pt x="2873" y="930"/>
                  <a:pt x="2802" y="912"/>
                  <a:pt x="2731" y="912"/>
                </a:cubicBezTo>
                <a:lnTo>
                  <a:pt x="2731" y="323"/>
                </a:lnTo>
                <a:cubicBezTo>
                  <a:pt x="2731" y="162"/>
                  <a:pt x="2606" y="20"/>
                  <a:pt x="2445" y="2"/>
                </a:cubicBezTo>
                <a:cubicBezTo>
                  <a:pt x="2435" y="1"/>
                  <a:pt x="2425"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1" name="Google Shape;591;p56"/>
          <p:cNvGrpSpPr/>
          <p:nvPr/>
        </p:nvGrpSpPr>
        <p:grpSpPr>
          <a:xfrm>
            <a:off x="4473962" y="4015998"/>
            <a:ext cx="339224" cy="338118"/>
            <a:chOff x="2078981" y="2170510"/>
            <a:chExt cx="310417" cy="309377"/>
          </a:xfrm>
        </p:grpSpPr>
        <p:sp>
          <p:nvSpPr>
            <p:cNvPr id="592" name="Google Shape;592;p56"/>
            <p:cNvSpPr/>
            <p:nvPr/>
          </p:nvSpPr>
          <p:spPr>
            <a:xfrm>
              <a:off x="2232631" y="2328785"/>
              <a:ext cx="60367" cy="78977"/>
            </a:xfrm>
            <a:custGeom>
              <a:avLst/>
              <a:gdLst/>
              <a:ahLst/>
              <a:cxnLst/>
              <a:rect l="l" t="t" r="r" b="b"/>
              <a:pathLst>
                <a:path w="2089" h="2733" extrusionOk="0">
                  <a:moveTo>
                    <a:pt x="1767" y="1"/>
                  </a:moveTo>
                  <a:cubicBezTo>
                    <a:pt x="1589" y="1"/>
                    <a:pt x="1446" y="144"/>
                    <a:pt x="1446" y="322"/>
                  </a:cubicBezTo>
                  <a:lnTo>
                    <a:pt x="1464" y="1428"/>
                  </a:lnTo>
                  <a:lnTo>
                    <a:pt x="572" y="144"/>
                  </a:lnTo>
                  <a:cubicBezTo>
                    <a:pt x="513" y="62"/>
                    <a:pt x="424" y="18"/>
                    <a:pt x="329" y="18"/>
                  </a:cubicBezTo>
                  <a:cubicBezTo>
                    <a:pt x="279" y="18"/>
                    <a:pt x="228" y="30"/>
                    <a:pt x="179" y="54"/>
                  </a:cubicBezTo>
                  <a:cubicBezTo>
                    <a:pt x="72" y="108"/>
                    <a:pt x="1" y="215"/>
                    <a:pt x="1" y="340"/>
                  </a:cubicBezTo>
                  <a:lnTo>
                    <a:pt x="1" y="2410"/>
                  </a:lnTo>
                  <a:cubicBezTo>
                    <a:pt x="1" y="2570"/>
                    <a:pt x="126" y="2713"/>
                    <a:pt x="286" y="2731"/>
                  </a:cubicBezTo>
                  <a:cubicBezTo>
                    <a:pt x="296" y="2732"/>
                    <a:pt x="306" y="2732"/>
                    <a:pt x="316" y="2732"/>
                  </a:cubicBezTo>
                  <a:cubicBezTo>
                    <a:pt x="482" y="2732"/>
                    <a:pt x="625" y="2595"/>
                    <a:pt x="625" y="2410"/>
                  </a:cubicBezTo>
                  <a:lnTo>
                    <a:pt x="625" y="1339"/>
                  </a:lnTo>
                  <a:lnTo>
                    <a:pt x="1464" y="2552"/>
                  </a:lnTo>
                  <a:cubicBezTo>
                    <a:pt x="1535" y="2652"/>
                    <a:pt x="1651" y="2706"/>
                    <a:pt x="1767" y="2706"/>
                  </a:cubicBezTo>
                  <a:cubicBezTo>
                    <a:pt x="1797" y="2706"/>
                    <a:pt x="1827" y="2702"/>
                    <a:pt x="1856" y="2695"/>
                  </a:cubicBezTo>
                  <a:cubicBezTo>
                    <a:pt x="1999" y="2642"/>
                    <a:pt x="2088" y="2499"/>
                    <a:pt x="2088" y="2338"/>
                  </a:cubicBezTo>
                  <a:lnTo>
                    <a:pt x="2071" y="322"/>
                  </a:lnTo>
                  <a:cubicBezTo>
                    <a:pt x="2071" y="144"/>
                    <a:pt x="1928"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56"/>
            <p:cNvSpPr/>
            <p:nvPr/>
          </p:nvSpPr>
          <p:spPr>
            <a:xfrm>
              <a:off x="2179026" y="2328785"/>
              <a:ext cx="44358" cy="78919"/>
            </a:xfrm>
            <a:custGeom>
              <a:avLst/>
              <a:gdLst/>
              <a:ahLst/>
              <a:cxnLst/>
              <a:rect l="l" t="t" r="r" b="b"/>
              <a:pathLst>
                <a:path w="1535" h="2731" extrusionOk="0">
                  <a:moveTo>
                    <a:pt x="321" y="1"/>
                  </a:moveTo>
                  <a:cubicBezTo>
                    <a:pt x="143" y="1"/>
                    <a:pt x="0" y="144"/>
                    <a:pt x="0" y="322"/>
                  </a:cubicBezTo>
                  <a:lnTo>
                    <a:pt x="0" y="2410"/>
                  </a:lnTo>
                  <a:cubicBezTo>
                    <a:pt x="0" y="2588"/>
                    <a:pt x="143" y="2731"/>
                    <a:pt x="321" y="2731"/>
                  </a:cubicBezTo>
                  <a:lnTo>
                    <a:pt x="1178" y="2731"/>
                  </a:lnTo>
                  <a:cubicBezTo>
                    <a:pt x="1356" y="2731"/>
                    <a:pt x="1481" y="2606"/>
                    <a:pt x="1499" y="2445"/>
                  </a:cubicBezTo>
                  <a:cubicBezTo>
                    <a:pt x="1535" y="2267"/>
                    <a:pt x="1374" y="2106"/>
                    <a:pt x="1196" y="2106"/>
                  </a:cubicBezTo>
                  <a:lnTo>
                    <a:pt x="625" y="2106"/>
                  </a:lnTo>
                  <a:lnTo>
                    <a:pt x="625" y="1678"/>
                  </a:lnTo>
                  <a:lnTo>
                    <a:pt x="1124" y="1678"/>
                  </a:lnTo>
                  <a:cubicBezTo>
                    <a:pt x="1285" y="1678"/>
                    <a:pt x="1428" y="1571"/>
                    <a:pt x="1445" y="1410"/>
                  </a:cubicBezTo>
                  <a:cubicBezTo>
                    <a:pt x="1463" y="1214"/>
                    <a:pt x="1320" y="1054"/>
                    <a:pt x="1124" y="1054"/>
                  </a:cubicBezTo>
                  <a:lnTo>
                    <a:pt x="625" y="1054"/>
                  </a:lnTo>
                  <a:lnTo>
                    <a:pt x="625" y="643"/>
                  </a:lnTo>
                  <a:lnTo>
                    <a:pt x="1178" y="643"/>
                  </a:lnTo>
                  <a:cubicBezTo>
                    <a:pt x="1356" y="643"/>
                    <a:pt x="1481" y="518"/>
                    <a:pt x="1499" y="358"/>
                  </a:cubicBezTo>
                  <a:cubicBezTo>
                    <a:pt x="1535" y="161"/>
                    <a:pt x="1374"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56"/>
            <p:cNvSpPr/>
            <p:nvPr/>
          </p:nvSpPr>
          <p:spPr>
            <a:xfrm>
              <a:off x="2300194" y="2328785"/>
              <a:ext cx="56206" cy="78861"/>
            </a:xfrm>
            <a:custGeom>
              <a:avLst/>
              <a:gdLst/>
              <a:ahLst/>
              <a:cxnLst/>
              <a:rect l="l" t="t" r="r" b="b"/>
              <a:pathLst>
                <a:path w="1945" h="2729" extrusionOk="0">
                  <a:moveTo>
                    <a:pt x="375" y="1"/>
                  </a:moveTo>
                  <a:cubicBezTo>
                    <a:pt x="268" y="1"/>
                    <a:pt x="179" y="72"/>
                    <a:pt x="125" y="161"/>
                  </a:cubicBezTo>
                  <a:cubicBezTo>
                    <a:pt x="0" y="393"/>
                    <a:pt x="179" y="643"/>
                    <a:pt x="393" y="643"/>
                  </a:cubicBezTo>
                  <a:lnTo>
                    <a:pt x="660" y="643"/>
                  </a:lnTo>
                  <a:lnTo>
                    <a:pt x="660" y="2427"/>
                  </a:lnTo>
                  <a:cubicBezTo>
                    <a:pt x="660" y="2534"/>
                    <a:pt x="714" y="2642"/>
                    <a:pt x="821" y="2695"/>
                  </a:cubicBezTo>
                  <a:cubicBezTo>
                    <a:pt x="871" y="2718"/>
                    <a:pt x="922" y="2729"/>
                    <a:pt x="970" y="2729"/>
                  </a:cubicBezTo>
                  <a:cubicBezTo>
                    <a:pt x="1143" y="2729"/>
                    <a:pt x="1285" y="2591"/>
                    <a:pt x="1285" y="2410"/>
                  </a:cubicBezTo>
                  <a:lnTo>
                    <a:pt x="1285" y="643"/>
                  </a:lnTo>
                  <a:lnTo>
                    <a:pt x="1570" y="643"/>
                  </a:lnTo>
                  <a:cubicBezTo>
                    <a:pt x="1677" y="643"/>
                    <a:pt x="1784" y="572"/>
                    <a:pt x="1820" y="483"/>
                  </a:cubicBezTo>
                  <a:cubicBezTo>
                    <a:pt x="1945" y="251"/>
                    <a:pt x="1767" y="1"/>
                    <a:pt x="1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56"/>
            <p:cNvSpPr/>
            <p:nvPr/>
          </p:nvSpPr>
          <p:spPr>
            <a:xfrm>
              <a:off x="2118687" y="2328785"/>
              <a:ext cx="51582" cy="78977"/>
            </a:xfrm>
            <a:custGeom>
              <a:avLst/>
              <a:gdLst/>
              <a:ahLst/>
              <a:cxnLst/>
              <a:rect l="l" t="t" r="r" b="b"/>
              <a:pathLst>
                <a:path w="1785" h="2733" extrusionOk="0">
                  <a:moveTo>
                    <a:pt x="875" y="643"/>
                  </a:moveTo>
                  <a:cubicBezTo>
                    <a:pt x="1018" y="643"/>
                    <a:pt x="1125" y="732"/>
                    <a:pt x="1125" y="857"/>
                  </a:cubicBezTo>
                  <a:cubicBezTo>
                    <a:pt x="1125" y="982"/>
                    <a:pt x="1018" y="1089"/>
                    <a:pt x="875" y="1089"/>
                  </a:cubicBezTo>
                  <a:lnTo>
                    <a:pt x="625" y="1089"/>
                  </a:lnTo>
                  <a:cubicBezTo>
                    <a:pt x="625" y="1000"/>
                    <a:pt x="625" y="732"/>
                    <a:pt x="625" y="643"/>
                  </a:cubicBezTo>
                  <a:close/>
                  <a:moveTo>
                    <a:pt x="304" y="1"/>
                  </a:moveTo>
                  <a:cubicBezTo>
                    <a:pt x="143" y="1"/>
                    <a:pt x="1" y="126"/>
                    <a:pt x="1" y="304"/>
                  </a:cubicBezTo>
                  <a:lnTo>
                    <a:pt x="1" y="2410"/>
                  </a:lnTo>
                  <a:cubicBezTo>
                    <a:pt x="1" y="2570"/>
                    <a:pt x="108" y="2713"/>
                    <a:pt x="268" y="2731"/>
                  </a:cubicBezTo>
                  <a:cubicBezTo>
                    <a:pt x="279" y="2732"/>
                    <a:pt x="290" y="2732"/>
                    <a:pt x="301" y="2732"/>
                  </a:cubicBezTo>
                  <a:cubicBezTo>
                    <a:pt x="482" y="2732"/>
                    <a:pt x="625" y="2595"/>
                    <a:pt x="625" y="2410"/>
                  </a:cubicBezTo>
                  <a:lnTo>
                    <a:pt x="625" y="1964"/>
                  </a:lnTo>
                  <a:lnTo>
                    <a:pt x="1214" y="2624"/>
                  </a:lnTo>
                  <a:cubicBezTo>
                    <a:pt x="1267" y="2695"/>
                    <a:pt x="1357" y="2731"/>
                    <a:pt x="1446" y="2731"/>
                  </a:cubicBezTo>
                  <a:cubicBezTo>
                    <a:pt x="1517" y="2731"/>
                    <a:pt x="1589" y="2695"/>
                    <a:pt x="1642" y="2642"/>
                  </a:cubicBezTo>
                  <a:cubicBezTo>
                    <a:pt x="1785" y="2534"/>
                    <a:pt x="1785" y="2338"/>
                    <a:pt x="1678" y="2213"/>
                  </a:cubicBezTo>
                  <a:lnTo>
                    <a:pt x="1196" y="1660"/>
                  </a:lnTo>
                  <a:cubicBezTo>
                    <a:pt x="1517" y="1535"/>
                    <a:pt x="1749" y="1232"/>
                    <a:pt x="1749" y="857"/>
                  </a:cubicBezTo>
                  <a:cubicBezTo>
                    <a:pt x="1749" y="393"/>
                    <a:pt x="1357"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56"/>
            <p:cNvSpPr/>
            <p:nvPr/>
          </p:nvSpPr>
          <p:spPr>
            <a:xfrm>
              <a:off x="2078981" y="2170510"/>
              <a:ext cx="310417" cy="309377"/>
            </a:xfrm>
            <a:custGeom>
              <a:avLst/>
              <a:gdLst/>
              <a:ahLst/>
              <a:cxnLst/>
              <a:rect l="l" t="t" r="r" b="b"/>
              <a:pathLst>
                <a:path w="10742" h="10706" extrusionOk="0">
                  <a:moveTo>
                    <a:pt x="1609" y="3389"/>
                  </a:moveTo>
                  <a:cubicBezTo>
                    <a:pt x="1620" y="3389"/>
                    <a:pt x="1631" y="3389"/>
                    <a:pt x="1642" y="3390"/>
                  </a:cubicBezTo>
                  <a:cubicBezTo>
                    <a:pt x="1803" y="3408"/>
                    <a:pt x="1910" y="3551"/>
                    <a:pt x="1910" y="3711"/>
                  </a:cubicBezTo>
                  <a:lnTo>
                    <a:pt x="1910" y="4015"/>
                  </a:lnTo>
                  <a:lnTo>
                    <a:pt x="1285" y="4015"/>
                  </a:lnTo>
                  <a:lnTo>
                    <a:pt x="1285" y="3711"/>
                  </a:lnTo>
                  <a:cubicBezTo>
                    <a:pt x="1285" y="3526"/>
                    <a:pt x="1428" y="3389"/>
                    <a:pt x="1609" y="3389"/>
                  </a:cubicBezTo>
                  <a:close/>
                  <a:moveTo>
                    <a:pt x="8815" y="625"/>
                  </a:moveTo>
                  <a:lnTo>
                    <a:pt x="8815" y="2819"/>
                  </a:lnTo>
                  <a:cubicBezTo>
                    <a:pt x="8458" y="2944"/>
                    <a:pt x="8190" y="3301"/>
                    <a:pt x="8190" y="3711"/>
                  </a:cubicBezTo>
                  <a:lnTo>
                    <a:pt x="8190" y="4015"/>
                  </a:lnTo>
                  <a:lnTo>
                    <a:pt x="8012" y="4015"/>
                  </a:lnTo>
                  <a:cubicBezTo>
                    <a:pt x="7298" y="3337"/>
                    <a:pt x="6353" y="2980"/>
                    <a:pt x="5371" y="2980"/>
                  </a:cubicBezTo>
                  <a:cubicBezTo>
                    <a:pt x="4372" y="2980"/>
                    <a:pt x="3444" y="3337"/>
                    <a:pt x="2713" y="4015"/>
                  </a:cubicBezTo>
                  <a:lnTo>
                    <a:pt x="2534" y="4015"/>
                  </a:lnTo>
                  <a:lnTo>
                    <a:pt x="2534" y="3711"/>
                  </a:lnTo>
                  <a:cubicBezTo>
                    <a:pt x="2534" y="3301"/>
                    <a:pt x="2285" y="2944"/>
                    <a:pt x="1910" y="2819"/>
                  </a:cubicBezTo>
                  <a:lnTo>
                    <a:pt x="1910" y="625"/>
                  </a:lnTo>
                  <a:close/>
                  <a:moveTo>
                    <a:pt x="9131" y="3389"/>
                  </a:moveTo>
                  <a:cubicBezTo>
                    <a:pt x="9296" y="3389"/>
                    <a:pt x="9439" y="3526"/>
                    <a:pt x="9439" y="3711"/>
                  </a:cubicBezTo>
                  <a:lnTo>
                    <a:pt x="9439" y="4015"/>
                  </a:lnTo>
                  <a:lnTo>
                    <a:pt x="8815" y="4015"/>
                  </a:lnTo>
                  <a:lnTo>
                    <a:pt x="8815" y="3711"/>
                  </a:lnTo>
                  <a:cubicBezTo>
                    <a:pt x="8815" y="3551"/>
                    <a:pt x="8940" y="3408"/>
                    <a:pt x="9100" y="3390"/>
                  </a:cubicBezTo>
                  <a:cubicBezTo>
                    <a:pt x="9111" y="3389"/>
                    <a:pt x="9121" y="3389"/>
                    <a:pt x="9131" y="3389"/>
                  </a:cubicBezTo>
                  <a:close/>
                  <a:moveTo>
                    <a:pt x="5371" y="3604"/>
                  </a:moveTo>
                  <a:cubicBezTo>
                    <a:pt x="6228" y="3604"/>
                    <a:pt x="7048" y="3943"/>
                    <a:pt x="7655" y="4550"/>
                  </a:cubicBezTo>
                  <a:cubicBezTo>
                    <a:pt x="7727" y="4621"/>
                    <a:pt x="7798" y="4639"/>
                    <a:pt x="7887" y="4639"/>
                  </a:cubicBezTo>
                  <a:lnTo>
                    <a:pt x="9993" y="4639"/>
                  </a:lnTo>
                  <a:cubicBezTo>
                    <a:pt x="10046" y="4639"/>
                    <a:pt x="10082" y="4693"/>
                    <a:pt x="10082" y="4746"/>
                  </a:cubicBezTo>
                  <a:lnTo>
                    <a:pt x="10082" y="8939"/>
                  </a:lnTo>
                  <a:cubicBezTo>
                    <a:pt x="10082" y="8993"/>
                    <a:pt x="10046" y="9046"/>
                    <a:pt x="9993" y="9046"/>
                  </a:cubicBezTo>
                  <a:lnTo>
                    <a:pt x="7887" y="9046"/>
                  </a:lnTo>
                  <a:cubicBezTo>
                    <a:pt x="7798" y="9046"/>
                    <a:pt x="7727" y="9064"/>
                    <a:pt x="7655" y="9136"/>
                  </a:cubicBezTo>
                  <a:cubicBezTo>
                    <a:pt x="7048" y="9742"/>
                    <a:pt x="6228" y="10081"/>
                    <a:pt x="5371" y="10081"/>
                  </a:cubicBezTo>
                  <a:cubicBezTo>
                    <a:pt x="4497" y="10081"/>
                    <a:pt x="3676" y="9742"/>
                    <a:pt x="3070" y="9136"/>
                  </a:cubicBezTo>
                  <a:cubicBezTo>
                    <a:pt x="3016" y="9064"/>
                    <a:pt x="2927" y="9046"/>
                    <a:pt x="2855" y="9046"/>
                  </a:cubicBezTo>
                  <a:lnTo>
                    <a:pt x="750" y="9046"/>
                  </a:lnTo>
                  <a:cubicBezTo>
                    <a:pt x="679" y="9046"/>
                    <a:pt x="643" y="8993"/>
                    <a:pt x="643" y="8939"/>
                  </a:cubicBezTo>
                  <a:lnTo>
                    <a:pt x="643" y="4746"/>
                  </a:lnTo>
                  <a:cubicBezTo>
                    <a:pt x="643" y="4693"/>
                    <a:pt x="679" y="4639"/>
                    <a:pt x="750" y="4639"/>
                  </a:cubicBezTo>
                  <a:lnTo>
                    <a:pt x="2855" y="4639"/>
                  </a:lnTo>
                  <a:cubicBezTo>
                    <a:pt x="2927" y="4639"/>
                    <a:pt x="3016" y="4621"/>
                    <a:pt x="3070" y="4550"/>
                  </a:cubicBezTo>
                  <a:cubicBezTo>
                    <a:pt x="3676" y="3943"/>
                    <a:pt x="4497" y="3604"/>
                    <a:pt x="5371" y="3604"/>
                  </a:cubicBezTo>
                  <a:close/>
                  <a:moveTo>
                    <a:pt x="340" y="0"/>
                  </a:moveTo>
                  <a:cubicBezTo>
                    <a:pt x="179" y="0"/>
                    <a:pt x="36" y="125"/>
                    <a:pt x="18" y="286"/>
                  </a:cubicBezTo>
                  <a:cubicBezTo>
                    <a:pt x="1" y="482"/>
                    <a:pt x="143" y="625"/>
                    <a:pt x="322" y="625"/>
                  </a:cubicBezTo>
                  <a:lnTo>
                    <a:pt x="1285" y="625"/>
                  </a:lnTo>
                  <a:lnTo>
                    <a:pt x="1285" y="2819"/>
                  </a:lnTo>
                  <a:cubicBezTo>
                    <a:pt x="928" y="2944"/>
                    <a:pt x="661" y="3301"/>
                    <a:pt x="661" y="3711"/>
                  </a:cubicBezTo>
                  <a:lnTo>
                    <a:pt x="661" y="4033"/>
                  </a:lnTo>
                  <a:cubicBezTo>
                    <a:pt x="304" y="4068"/>
                    <a:pt x="18" y="4372"/>
                    <a:pt x="18" y="4746"/>
                  </a:cubicBezTo>
                  <a:lnTo>
                    <a:pt x="18" y="8939"/>
                  </a:lnTo>
                  <a:cubicBezTo>
                    <a:pt x="18" y="9332"/>
                    <a:pt x="340" y="9671"/>
                    <a:pt x="750" y="9671"/>
                  </a:cubicBezTo>
                  <a:lnTo>
                    <a:pt x="2713" y="9671"/>
                  </a:lnTo>
                  <a:cubicBezTo>
                    <a:pt x="3444" y="10349"/>
                    <a:pt x="4372" y="10706"/>
                    <a:pt x="5371" y="10706"/>
                  </a:cubicBezTo>
                  <a:cubicBezTo>
                    <a:pt x="6353" y="10706"/>
                    <a:pt x="7298" y="10349"/>
                    <a:pt x="8012" y="9671"/>
                  </a:cubicBezTo>
                  <a:lnTo>
                    <a:pt x="9993" y="9671"/>
                  </a:lnTo>
                  <a:cubicBezTo>
                    <a:pt x="10385" y="9671"/>
                    <a:pt x="10724" y="9332"/>
                    <a:pt x="10724" y="8939"/>
                  </a:cubicBezTo>
                  <a:lnTo>
                    <a:pt x="10724" y="4746"/>
                  </a:lnTo>
                  <a:cubicBezTo>
                    <a:pt x="10724" y="4372"/>
                    <a:pt x="10439" y="4068"/>
                    <a:pt x="10064" y="4033"/>
                  </a:cubicBezTo>
                  <a:lnTo>
                    <a:pt x="10064" y="3711"/>
                  </a:lnTo>
                  <a:cubicBezTo>
                    <a:pt x="10064" y="3301"/>
                    <a:pt x="9814" y="2944"/>
                    <a:pt x="9439" y="2819"/>
                  </a:cubicBezTo>
                  <a:lnTo>
                    <a:pt x="9439" y="625"/>
                  </a:lnTo>
                  <a:lnTo>
                    <a:pt x="10403" y="625"/>
                  </a:lnTo>
                  <a:cubicBezTo>
                    <a:pt x="10563" y="625"/>
                    <a:pt x="10706" y="518"/>
                    <a:pt x="10724" y="357"/>
                  </a:cubicBezTo>
                  <a:cubicBezTo>
                    <a:pt x="10742" y="161"/>
                    <a:pt x="10581" y="0"/>
                    <a:pt x="10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603" name="Google Shape;603;p56"/>
          <p:cNvCxnSpPr/>
          <p:nvPr/>
        </p:nvCxnSpPr>
        <p:spPr>
          <a:xfrm>
            <a:off x="728860" y="295275"/>
            <a:ext cx="7710000" cy="0"/>
          </a:xfrm>
          <a:prstGeom prst="straightConnector1">
            <a:avLst/>
          </a:prstGeom>
          <a:noFill/>
          <a:ln w="19050" cap="flat" cmpd="sng">
            <a:solidFill>
              <a:schemeClr val="dk2"/>
            </a:solidFill>
            <a:prstDash val="solid"/>
            <a:round/>
            <a:headEnd type="none" w="med" len="med"/>
            <a:tailEnd type="none" w="med" len="med"/>
          </a:ln>
        </p:spPr>
      </p:cxnSp>
      <p:sp>
        <p:nvSpPr>
          <p:cNvPr id="5" name="Title 4">
            <a:extLst>
              <a:ext uri="{FF2B5EF4-FFF2-40B4-BE49-F238E27FC236}">
                <a16:creationId xmlns:a16="http://schemas.microsoft.com/office/drawing/2014/main" id="{6C88A951-06DB-DF78-1A93-6335165516FC}"/>
              </a:ext>
            </a:extLst>
          </p:cNvPr>
          <p:cNvSpPr>
            <a:spLocks noGrp="1"/>
          </p:cNvSpPr>
          <p:nvPr>
            <p:ph type="title" idx="14"/>
          </p:nvPr>
        </p:nvSpPr>
        <p:spPr/>
        <p:txBody>
          <a:bodyPr/>
          <a:lstStyle/>
          <a:p>
            <a:r>
              <a:rPr lang="en-US" dirty="0"/>
              <a:t> </a:t>
            </a:r>
            <a:endParaRPr lang="en-IN" dirty="0"/>
          </a:p>
        </p:txBody>
      </p:sp>
      <p:cxnSp>
        <p:nvCxnSpPr>
          <p:cNvPr id="6" name="Google Shape;603;p56">
            <a:extLst>
              <a:ext uri="{FF2B5EF4-FFF2-40B4-BE49-F238E27FC236}">
                <a16:creationId xmlns:a16="http://schemas.microsoft.com/office/drawing/2014/main" id="{2062B33A-CC89-D075-D903-3578DF6465E2}"/>
              </a:ext>
            </a:extLst>
          </p:cNvPr>
          <p:cNvCxnSpPr/>
          <p:nvPr/>
        </p:nvCxnSpPr>
        <p:spPr>
          <a:xfrm>
            <a:off x="-26463" y="4730115"/>
            <a:ext cx="7710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985" name="Google Shape;985;p74"/>
          <p:cNvPicPr preferRelativeResize="0"/>
          <p:nvPr/>
        </p:nvPicPr>
        <p:blipFill rotWithShape="1">
          <a:blip r:embed="rId3">
            <a:alphaModFix/>
          </a:blip>
          <a:srcRect t="7798" b="7806"/>
          <a:stretch/>
        </p:blipFill>
        <p:spPr>
          <a:xfrm flipH="1">
            <a:off x="1700" y="0"/>
            <a:ext cx="9144000" cy="5143501"/>
          </a:xfrm>
          <a:prstGeom prst="rect">
            <a:avLst/>
          </a:prstGeom>
          <a:noFill/>
          <a:ln>
            <a:noFill/>
          </a:ln>
        </p:spPr>
      </p:pic>
      <p:sp>
        <p:nvSpPr>
          <p:cNvPr id="986" name="Google Shape;986;p74"/>
          <p:cNvSpPr/>
          <p:nvPr/>
        </p:nvSpPr>
        <p:spPr>
          <a:xfrm>
            <a:off x="557721" y="-1729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87" name="Google Shape;987;p74"/>
          <p:cNvPicPr preferRelativeResize="0"/>
          <p:nvPr/>
        </p:nvPicPr>
        <p:blipFill rotWithShape="1">
          <a:blip r:embed="rId4">
            <a:alphaModFix/>
          </a:blip>
          <a:srcRect l="25918" t="7900" r="9074" b="-5432"/>
          <a:stretch/>
        </p:blipFill>
        <p:spPr>
          <a:xfrm>
            <a:off x="-1847765" y="-172950"/>
            <a:ext cx="5641800" cy="5641800"/>
          </a:xfrm>
          <a:prstGeom prst="ellipse">
            <a:avLst/>
          </a:prstGeom>
          <a:noFill/>
          <a:ln>
            <a:noFill/>
          </a:ln>
        </p:spPr>
      </p:pic>
      <p:grpSp>
        <p:nvGrpSpPr>
          <p:cNvPr id="988" name="Google Shape;988;p74"/>
          <p:cNvGrpSpPr/>
          <p:nvPr/>
        </p:nvGrpSpPr>
        <p:grpSpPr>
          <a:xfrm>
            <a:off x="5901668" y="2865282"/>
            <a:ext cx="387600" cy="387600"/>
            <a:chOff x="3892013" y="3947325"/>
            <a:chExt cx="387600" cy="387600"/>
          </a:xfrm>
        </p:grpSpPr>
        <p:sp>
          <p:nvSpPr>
            <p:cNvPr id="989" name="Google Shape;989;p74"/>
            <p:cNvSpPr/>
            <p:nvPr/>
          </p:nvSpPr>
          <p:spPr>
            <a:xfrm>
              <a:off x="3892013" y="3947325"/>
              <a:ext cx="387600" cy="3876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90" name="Google Shape;990;p74"/>
            <p:cNvGrpSpPr/>
            <p:nvPr/>
          </p:nvGrpSpPr>
          <p:grpSpPr>
            <a:xfrm>
              <a:off x="3984658" y="4039957"/>
              <a:ext cx="202339" cy="202323"/>
              <a:chOff x="935197" y="1793977"/>
              <a:chExt cx="256451" cy="256430"/>
            </a:xfrm>
          </p:grpSpPr>
          <p:sp>
            <p:nvSpPr>
              <p:cNvPr id="991" name="Google Shape;991;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 name="Group 1">
            <a:extLst>
              <a:ext uri="{FF2B5EF4-FFF2-40B4-BE49-F238E27FC236}">
                <a16:creationId xmlns:a16="http://schemas.microsoft.com/office/drawing/2014/main" id="{192E1B23-0B1D-3CBF-B4BD-06C32766BE1E}"/>
              </a:ext>
            </a:extLst>
          </p:cNvPr>
          <p:cNvGrpSpPr/>
          <p:nvPr/>
        </p:nvGrpSpPr>
        <p:grpSpPr>
          <a:xfrm>
            <a:off x="6674010" y="2865282"/>
            <a:ext cx="387600" cy="387600"/>
            <a:chOff x="6674010" y="2865282"/>
            <a:chExt cx="387600" cy="387600"/>
          </a:xfrm>
        </p:grpSpPr>
        <p:sp>
          <p:nvSpPr>
            <p:cNvPr id="997" name="Google Shape;997;p74"/>
            <p:cNvSpPr/>
            <p:nvPr/>
          </p:nvSpPr>
          <p:spPr>
            <a:xfrm>
              <a:off x="6674010" y="2865282"/>
              <a:ext cx="387600" cy="387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98" name="Google Shape;998;p74"/>
            <p:cNvGrpSpPr/>
            <p:nvPr/>
          </p:nvGrpSpPr>
          <p:grpSpPr>
            <a:xfrm>
              <a:off x="6758611" y="2965521"/>
              <a:ext cx="218397" cy="187123"/>
              <a:chOff x="5067052" y="3370980"/>
              <a:chExt cx="218397" cy="187123"/>
            </a:xfrm>
          </p:grpSpPr>
          <p:sp>
            <p:nvSpPr>
              <p:cNvPr id="999" name="Google Shape;999;p74"/>
              <p:cNvSpPr/>
              <p:nvPr/>
            </p:nvSpPr>
            <p:spPr>
              <a:xfrm>
                <a:off x="5082965" y="3440764"/>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74"/>
              <p:cNvSpPr/>
              <p:nvPr/>
            </p:nvSpPr>
            <p:spPr>
              <a:xfrm>
                <a:off x="5067052" y="3370980"/>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74"/>
              <p:cNvSpPr/>
              <p:nvPr/>
            </p:nvSpPr>
            <p:spPr>
              <a:xfrm>
                <a:off x="5160535" y="3440738"/>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02" name="Google Shape;1002;p74"/>
          <p:cNvGrpSpPr/>
          <p:nvPr/>
        </p:nvGrpSpPr>
        <p:grpSpPr>
          <a:xfrm>
            <a:off x="5129721" y="2852626"/>
            <a:ext cx="387600" cy="387600"/>
            <a:chOff x="3932900" y="3523350"/>
            <a:chExt cx="387600" cy="387600"/>
          </a:xfrm>
        </p:grpSpPr>
        <p:sp>
          <p:nvSpPr>
            <p:cNvPr id="1003" name="Google Shape;1003;p74"/>
            <p:cNvSpPr/>
            <p:nvPr/>
          </p:nvSpPr>
          <p:spPr>
            <a:xfrm>
              <a:off x="3932900" y="3523350"/>
              <a:ext cx="387600" cy="387600"/>
            </a:xfrm>
            <a:prstGeom prst="roundRect">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74"/>
            <p:cNvSpPr/>
            <p:nvPr/>
          </p:nvSpPr>
          <p:spPr>
            <a:xfrm>
              <a:off x="4029607" y="3577318"/>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06" name="Google Shape;1006;p74"/>
          <p:cNvSpPr txBox="1">
            <a:spLocks noGrp="1"/>
          </p:cNvSpPr>
          <p:nvPr>
            <p:ph type="ctrTitle"/>
          </p:nvPr>
        </p:nvSpPr>
        <p:spPr>
          <a:xfrm>
            <a:off x="3899175" y="1511895"/>
            <a:ext cx="47652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lt1"/>
                </a:solidFill>
              </a:rPr>
              <a:t>you!</a:t>
            </a:r>
            <a:endParaRPr dirty="0">
              <a:solidFill>
                <a:schemeClr val="lt1"/>
              </a:solidFill>
            </a:endParaRPr>
          </a:p>
        </p:txBody>
      </p:sp>
      <p:sp>
        <p:nvSpPr>
          <p:cNvPr id="1007" name="Google Shape;1007;p74"/>
          <p:cNvSpPr txBox="1">
            <a:spLocks noGrp="1"/>
          </p:cNvSpPr>
          <p:nvPr>
            <p:ph type="subTitle" idx="2"/>
          </p:nvPr>
        </p:nvSpPr>
        <p:spPr>
          <a:xfrm>
            <a:off x="4186875" y="3705230"/>
            <a:ext cx="3709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endParaRPr dirty="0"/>
          </a:p>
        </p:txBody>
      </p:sp>
      <p:cxnSp>
        <p:nvCxnSpPr>
          <p:cNvPr id="1008" name="Google Shape;1008;p74"/>
          <p:cNvCxnSpPr/>
          <p:nvPr/>
        </p:nvCxnSpPr>
        <p:spPr>
          <a:xfrm>
            <a:off x="3899175" y="3595350"/>
            <a:ext cx="4285200" cy="0"/>
          </a:xfrm>
          <a:prstGeom prst="straightConnector1">
            <a:avLst/>
          </a:prstGeom>
          <a:noFill/>
          <a:ln w="19050" cap="flat" cmpd="sng">
            <a:solidFill>
              <a:schemeClr val="dk2"/>
            </a:solidFill>
            <a:prstDash val="solid"/>
            <a:round/>
            <a:headEnd type="none" w="med" len="med"/>
            <a:tailEnd type="none" w="med" len="med"/>
          </a:ln>
        </p:spPr>
      </p:cxnSp>
      <p:cxnSp>
        <p:nvCxnSpPr>
          <p:cNvPr id="1009" name="Google Shape;1009;p74"/>
          <p:cNvCxnSpPr>
            <a:cxnSpLocks/>
          </p:cNvCxnSpPr>
          <p:nvPr/>
        </p:nvCxnSpPr>
        <p:spPr>
          <a:xfrm>
            <a:off x="2567940" y="294337"/>
            <a:ext cx="6587632" cy="0"/>
          </a:xfrm>
          <a:prstGeom prst="straightConnector1">
            <a:avLst/>
          </a:prstGeom>
          <a:noFill/>
          <a:ln w="19050" cap="flat" cmpd="sng">
            <a:solidFill>
              <a:schemeClr val="dk2"/>
            </a:solidFill>
            <a:prstDash val="solid"/>
            <a:round/>
            <a:headEnd type="none" w="med" len="med"/>
            <a:tailEnd type="none" w="med" len="med"/>
          </a:ln>
        </p:spPr>
      </p:cxnSp>
      <p:sp>
        <p:nvSpPr>
          <p:cNvPr id="1010" name="Google Shape;1010;p74"/>
          <p:cNvSpPr txBox="1"/>
          <p:nvPr/>
        </p:nvSpPr>
        <p:spPr>
          <a:xfrm>
            <a:off x="4268625" y="4305600"/>
            <a:ext cx="3851100" cy="450300"/>
          </a:xfrm>
          <a:prstGeom prst="rect">
            <a:avLst/>
          </a:prstGeom>
          <a:noFill/>
          <a:ln>
            <a:noFill/>
          </a:ln>
        </p:spPr>
        <p:txBody>
          <a:bodyPr spcFirstLastPara="1" wrap="square" lIns="91425" tIns="0" rIns="91425" bIns="0" anchor="ctr" anchorCtr="0">
            <a:noAutofit/>
          </a:bodyPr>
          <a:lstStyle/>
          <a:p>
            <a:pPr marL="0" lvl="0" indent="0" algn="ctr" rtl="0">
              <a:lnSpc>
                <a:spcPct val="100000"/>
              </a:lnSpc>
              <a:spcBef>
                <a:spcPts val="300"/>
              </a:spcBef>
              <a:spcAft>
                <a:spcPts val="0"/>
              </a:spcAft>
              <a:buNone/>
            </a:pPr>
            <a:r>
              <a:rPr lang="en" sz="1000" b="1" dirty="0">
                <a:solidFill>
                  <a:schemeClr val="lt1"/>
                </a:solidFill>
                <a:latin typeface="Anaheim"/>
                <a:ea typeface="Anaheim"/>
                <a:cs typeface="Anaheim"/>
                <a:sym typeface="Anaheim"/>
              </a:rPr>
              <a:t>  </a:t>
            </a:r>
            <a:endParaRPr sz="1000" b="1" dirty="0">
              <a:solidFill>
                <a:schemeClr val="lt1"/>
              </a:solidFill>
              <a:latin typeface="Anaheim"/>
              <a:ea typeface="Anaheim"/>
              <a:cs typeface="Anaheim"/>
              <a:sym typeface="Anaheim"/>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50"/>
          <p:cNvPicPr preferRelativeResize="0"/>
          <p:nvPr/>
        </p:nvPicPr>
        <p:blipFill rotWithShape="1">
          <a:blip r:embed="rId3">
            <a:alphaModFix/>
          </a:blip>
          <a:srcRect t="15335" b="354"/>
          <a:stretch/>
        </p:blipFill>
        <p:spPr>
          <a:xfrm flipH="1">
            <a:off x="-25" y="0"/>
            <a:ext cx="9143999" cy="5143501"/>
          </a:xfrm>
          <a:prstGeom prst="rect">
            <a:avLst/>
          </a:prstGeom>
          <a:noFill/>
          <a:ln>
            <a:noFill/>
          </a:ln>
        </p:spPr>
      </p:pic>
      <p:sp>
        <p:nvSpPr>
          <p:cNvPr id="389" name="Google Shape;389;p50"/>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0" name="Google Shape;390;p50"/>
          <p:cNvPicPr preferRelativeResize="0"/>
          <p:nvPr/>
        </p:nvPicPr>
        <p:blipFill rotWithShape="1">
          <a:blip r:embed="rId4">
            <a:alphaModFix/>
          </a:blip>
          <a:srcRect l="11882" t="24560" r="21397" b="-24559"/>
          <a:stretch/>
        </p:blipFill>
        <p:spPr>
          <a:xfrm flipH="1">
            <a:off x="-2008700" y="524288"/>
            <a:ext cx="6088200" cy="6088200"/>
          </a:xfrm>
          <a:prstGeom prst="ellipse">
            <a:avLst/>
          </a:prstGeom>
          <a:noFill/>
          <a:ln>
            <a:noFill/>
          </a:ln>
        </p:spPr>
      </p:pic>
      <p:sp>
        <p:nvSpPr>
          <p:cNvPr id="391" name="Google Shape;391;p50"/>
          <p:cNvSpPr txBox="1">
            <a:spLocks noGrp="1"/>
          </p:cNvSpPr>
          <p:nvPr>
            <p:ph type="title"/>
          </p:nvPr>
        </p:nvSpPr>
        <p:spPr>
          <a:xfrm>
            <a:off x="4491700" y="1936083"/>
            <a:ext cx="3940500" cy="16323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Aim</a:t>
            </a:r>
            <a:endParaRPr lang="en-IN" dirty="0"/>
          </a:p>
        </p:txBody>
      </p:sp>
      <p:sp>
        <p:nvSpPr>
          <p:cNvPr id="392" name="Google Shape;392;p50"/>
          <p:cNvSpPr txBox="1">
            <a:spLocks noGrp="1"/>
          </p:cNvSpPr>
          <p:nvPr>
            <p:ph type="subTitle" idx="1"/>
          </p:nvPr>
        </p:nvSpPr>
        <p:spPr>
          <a:xfrm>
            <a:off x="5101300" y="3443575"/>
            <a:ext cx="2918700" cy="861600"/>
          </a:xfrm>
          <a:prstGeom prst="rect">
            <a:avLst/>
          </a:prstGeom>
        </p:spPr>
        <p:txBody>
          <a:bodyPr spcFirstLastPara="1" wrap="square" lIns="182875" tIns="91425" rIns="182875" bIns="91425" anchor="ctr" anchorCtr="0">
            <a:noAutofit/>
          </a:bodyPr>
          <a:lstStyle/>
          <a:p>
            <a:pPr marL="0" lvl="0" indent="0" algn="ctr" rtl="0">
              <a:spcBef>
                <a:spcPts val="0"/>
              </a:spcBef>
              <a:spcAft>
                <a:spcPts val="0"/>
              </a:spcAft>
              <a:buNone/>
            </a:pPr>
            <a:r>
              <a:rPr lang="en-US" dirty="0"/>
              <a:t>  </a:t>
            </a:r>
            <a:endParaRPr lang="en-IN" dirty="0"/>
          </a:p>
        </p:txBody>
      </p:sp>
      <p:sp>
        <p:nvSpPr>
          <p:cNvPr id="393" name="Google Shape;393;p50"/>
          <p:cNvSpPr txBox="1">
            <a:spLocks noGrp="1"/>
          </p:cNvSpPr>
          <p:nvPr>
            <p:ph type="title" idx="2"/>
          </p:nvPr>
        </p:nvSpPr>
        <p:spPr>
          <a:xfrm>
            <a:off x="4795024" y="994125"/>
            <a:ext cx="2302912" cy="986700"/>
          </a:xfrm>
          <a:prstGeom prst="rect">
            <a:avLst/>
          </a:prstGeom>
        </p:spPr>
        <p:txBody>
          <a:bodyPr spcFirstLastPara="1" wrap="square" lIns="0" tIns="91425" rIns="0" bIns="91425" anchor="b" anchorCtr="0">
            <a:noAutofit/>
          </a:bodyPr>
          <a:lstStyle/>
          <a:p>
            <a:pPr marL="0" lvl="0" indent="0" algn="ctr" rtl="0">
              <a:spcBef>
                <a:spcPts val="0"/>
              </a:spcBef>
              <a:spcAft>
                <a:spcPts val="0"/>
              </a:spcAft>
              <a:buNone/>
            </a:pPr>
            <a:r>
              <a:rPr lang="en" dirty="0"/>
              <a:t>	01</a:t>
            </a:r>
            <a:endParaRPr dirty="0"/>
          </a:p>
        </p:txBody>
      </p:sp>
      <p:grpSp>
        <p:nvGrpSpPr>
          <p:cNvPr id="394" name="Google Shape;394;p50"/>
          <p:cNvGrpSpPr/>
          <p:nvPr/>
        </p:nvGrpSpPr>
        <p:grpSpPr>
          <a:xfrm>
            <a:off x="-10028" y="294337"/>
            <a:ext cx="9159176" cy="4571128"/>
            <a:chOff x="443882" y="1006750"/>
            <a:chExt cx="8026620" cy="2730825"/>
          </a:xfrm>
        </p:grpSpPr>
        <p:cxnSp>
          <p:nvCxnSpPr>
            <p:cNvPr id="395" name="Google Shape;395;p50"/>
            <p:cNvCxnSpPr/>
            <p:nvPr/>
          </p:nvCxnSpPr>
          <p:spPr>
            <a:xfrm>
              <a:off x="443882" y="1006750"/>
              <a:ext cx="6763500" cy="0"/>
            </a:xfrm>
            <a:prstGeom prst="straightConnector1">
              <a:avLst/>
            </a:prstGeom>
            <a:noFill/>
            <a:ln w="19050" cap="flat" cmpd="sng">
              <a:solidFill>
                <a:schemeClr val="dk2"/>
              </a:solidFill>
              <a:prstDash val="solid"/>
              <a:round/>
              <a:headEnd type="none" w="med" len="med"/>
              <a:tailEnd type="none" w="med" len="med"/>
            </a:ln>
          </p:spPr>
        </p:cxnSp>
        <p:cxnSp>
          <p:nvCxnSpPr>
            <p:cNvPr id="396" name="Google Shape;396;p50"/>
            <p:cNvCxnSpPr/>
            <p:nvPr/>
          </p:nvCxnSpPr>
          <p:spPr>
            <a:xfrm>
              <a:off x="1707002" y="3737575"/>
              <a:ext cx="67635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9"/>
          <p:cNvPicPr preferRelativeResize="0"/>
          <p:nvPr/>
        </p:nvPicPr>
        <p:blipFill rotWithShape="1">
          <a:blip r:embed="rId3">
            <a:alphaModFix/>
          </a:blip>
          <a:srcRect t="7849" b="7840"/>
          <a:stretch/>
        </p:blipFill>
        <p:spPr>
          <a:xfrm>
            <a:off x="0" y="0"/>
            <a:ext cx="9143999" cy="5143501"/>
          </a:xfrm>
          <a:prstGeom prst="rect">
            <a:avLst/>
          </a:prstGeom>
          <a:noFill/>
          <a:ln>
            <a:noFill/>
          </a:ln>
        </p:spPr>
      </p:pic>
      <p:sp>
        <p:nvSpPr>
          <p:cNvPr id="377" name="Google Shape;377;p49"/>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49"/>
          <p:cNvSpPr txBox="1">
            <a:spLocks noGrp="1"/>
          </p:cNvSpPr>
          <p:nvPr>
            <p:ph type="subTitle" idx="1"/>
          </p:nvPr>
        </p:nvSpPr>
        <p:spPr>
          <a:xfrm>
            <a:off x="635013" y="894841"/>
            <a:ext cx="4048500" cy="7183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dk2"/>
                </a:solidFill>
                <a:latin typeface="Libre Baskerville"/>
                <a:ea typeface="Libre Baskerville"/>
                <a:cs typeface="Libre Baskerville"/>
                <a:sym typeface="Libre Baskerville"/>
              </a:rPr>
              <a:t>Aim</a:t>
            </a:r>
            <a:endParaRPr sz="2800" dirty="0">
              <a:solidFill>
                <a:schemeClr val="dk2"/>
              </a:solidFill>
              <a:latin typeface="Libre Baskerville"/>
              <a:ea typeface="Libre Baskerville"/>
              <a:cs typeface="Libre Baskerville"/>
              <a:sym typeface="Libre Baskerville"/>
            </a:endParaRPr>
          </a:p>
        </p:txBody>
      </p:sp>
      <p:sp>
        <p:nvSpPr>
          <p:cNvPr id="380" name="Google Shape;380;p49"/>
          <p:cNvSpPr txBox="1">
            <a:spLocks noGrp="1"/>
          </p:cNvSpPr>
          <p:nvPr>
            <p:ph type="subTitle" idx="2"/>
          </p:nvPr>
        </p:nvSpPr>
        <p:spPr>
          <a:xfrm>
            <a:off x="1034208" y="2819322"/>
            <a:ext cx="2556300" cy="34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2"/>
                </a:solidFill>
                <a:latin typeface="Libre Baskerville"/>
                <a:ea typeface="Libre Baskerville"/>
                <a:cs typeface="Libre Baskerville"/>
                <a:sym typeface="Libre Baskerville"/>
              </a:rPr>
              <a:t> </a:t>
            </a:r>
            <a:endParaRPr dirty="0">
              <a:solidFill>
                <a:schemeClr val="dk2"/>
              </a:solidFill>
              <a:latin typeface="Libre Baskerville"/>
              <a:ea typeface="Libre Baskerville"/>
              <a:cs typeface="Libre Baskerville"/>
              <a:sym typeface="Libre Baskerville"/>
            </a:endParaRPr>
          </a:p>
        </p:txBody>
      </p:sp>
      <p:sp>
        <p:nvSpPr>
          <p:cNvPr id="381" name="Google Shape;381;p49"/>
          <p:cNvSpPr txBox="1">
            <a:spLocks noGrp="1"/>
          </p:cNvSpPr>
          <p:nvPr>
            <p:ph type="subTitle" idx="3"/>
          </p:nvPr>
        </p:nvSpPr>
        <p:spPr>
          <a:xfrm>
            <a:off x="713269" y="1613210"/>
            <a:ext cx="3561320" cy="1977483"/>
          </a:xfrm>
          <a:prstGeom prst="rect">
            <a:avLst/>
          </a:prstGeom>
          <a:noFill/>
        </p:spPr>
        <p:txBody>
          <a:bodyPr spcFirstLastPara="1" wrap="square" lIns="91425" tIns="91425" rIns="91425" bIns="91425" anchor="ctr" anchorCtr="0">
            <a:noAutofit/>
          </a:bodyPr>
          <a:lstStyle/>
          <a:p>
            <a:pPr marL="0" indent="0" algn="l"/>
            <a:r>
              <a:rPr lang="en-US" sz="1600" dirty="0">
                <a:solidFill>
                  <a:schemeClr val="bg1"/>
                </a:solidFill>
                <a:latin typeface="Bahnschrift Light" panose="020B0502040204020203" pitchFamily="34" charset="0"/>
              </a:rPr>
              <a:t>Property</a:t>
            </a:r>
            <a:r>
              <a:rPr lang="en-US" sz="1600" b="0" i="0" dirty="0">
                <a:solidFill>
                  <a:schemeClr val="bg1"/>
                </a:solidFill>
                <a:effectLst/>
                <a:latin typeface="Bahnschrift Light" panose="020B0502040204020203" pitchFamily="34" charset="0"/>
              </a:rPr>
              <a:t> Management concerns to </a:t>
            </a:r>
            <a:r>
              <a:rPr lang="en-US" sz="1600" i="0" dirty="0">
                <a:solidFill>
                  <a:schemeClr val="bg1"/>
                </a:solidFill>
                <a:effectLst/>
                <a:latin typeface="Bahnschrift Light" panose="020B0502040204020203" pitchFamily="34" charset="0"/>
              </a:rPr>
              <a:t>Find  A  Perfect  Home</a:t>
            </a:r>
            <a:r>
              <a:rPr lang="en-US" sz="1600" dirty="0">
                <a:solidFill>
                  <a:schemeClr val="bg1"/>
                </a:solidFill>
                <a:latin typeface="Bahnschrift Light" panose="020B0502040204020203" pitchFamily="34" charset="0"/>
              </a:rPr>
              <a:t> t</a:t>
            </a:r>
            <a:r>
              <a:rPr lang="en-US" sz="1600" i="0" dirty="0">
                <a:solidFill>
                  <a:schemeClr val="bg1"/>
                </a:solidFill>
                <a:effectLst/>
                <a:latin typeface="Bahnschrift Light" panose="020B0502040204020203" pitchFamily="34" charset="0"/>
              </a:rPr>
              <a:t>o Live With Your Family .</a:t>
            </a:r>
          </a:p>
          <a:p>
            <a:pPr marL="0" lvl="0" indent="0" algn="just" rtl="0">
              <a:spcBef>
                <a:spcPts val="0"/>
              </a:spcBef>
              <a:spcAft>
                <a:spcPts val="0"/>
              </a:spcAft>
              <a:buNone/>
            </a:pPr>
            <a:endParaRPr lang="en-US" sz="1800" dirty="0">
              <a:solidFill>
                <a:schemeClr val="bg1"/>
              </a:solidFill>
            </a:endParaRPr>
          </a:p>
        </p:txBody>
      </p:sp>
      <p:pic>
        <p:nvPicPr>
          <p:cNvPr id="382" name="Google Shape;382;p49"/>
          <p:cNvPicPr preferRelativeResize="0"/>
          <p:nvPr/>
        </p:nvPicPr>
        <p:blipFill rotWithShape="1">
          <a:blip r:embed="rId4">
            <a:alphaModFix/>
          </a:blip>
          <a:srcRect l="37840" r="309" b="7304"/>
          <a:stretch/>
        </p:blipFill>
        <p:spPr>
          <a:xfrm>
            <a:off x="4382231" y="547500"/>
            <a:ext cx="4048500" cy="4048500"/>
          </a:xfrm>
          <a:prstGeom prst="ellipse">
            <a:avLst/>
          </a:prstGeom>
          <a:noFill/>
          <a:ln>
            <a:noFill/>
          </a:ln>
        </p:spPr>
      </p:pic>
      <p:cxnSp>
        <p:nvCxnSpPr>
          <p:cNvPr id="383" name="Google Shape;383;p49"/>
          <p:cNvCxnSpPr>
            <a:cxnSpLocks/>
          </p:cNvCxnSpPr>
          <p:nvPr/>
        </p:nvCxnSpPr>
        <p:spPr>
          <a:xfrm>
            <a:off x="527375" y="894841"/>
            <a:ext cx="0" cy="2487696"/>
          </a:xfrm>
          <a:prstGeom prst="straightConnector1">
            <a:avLst/>
          </a:prstGeom>
          <a:noFill/>
          <a:ln w="19050" cap="flat" cmpd="sng">
            <a:solidFill>
              <a:srgbClr val="F1B234"/>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7"/>
          <p:cNvPicPr preferRelativeResize="0"/>
          <p:nvPr/>
        </p:nvPicPr>
        <p:blipFill rotWithShape="1">
          <a:blip r:embed="rId3">
            <a:alphaModFix/>
          </a:blip>
          <a:srcRect t="7849" b="7840"/>
          <a:stretch/>
        </p:blipFill>
        <p:spPr>
          <a:xfrm>
            <a:off x="-25" y="0"/>
            <a:ext cx="9143999" cy="5143501"/>
          </a:xfrm>
          <a:prstGeom prst="rect">
            <a:avLst/>
          </a:prstGeom>
          <a:noFill/>
          <a:ln>
            <a:noFill/>
          </a:ln>
        </p:spPr>
      </p:pic>
      <p:sp>
        <p:nvSpPr>
          <p:cNvPr id="350" name="Google Shape;350;p47"/>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51" name="Google Shape;351;p47"/>
          <p:cNvPicPr preferRelativeResize="0"/>
          <p:nvPr/>
        </p:nvPicPr>
        <p:blipFill rotWithShape="1">
          <a:blip r:embed="rId4">
            <a:alphaModFix/>
          </a:blip>
          <a:srcRect l="10869" r="26661"/>
          <a:stretch/>
        </p:blipFill>
        <p:spPr>
          <a:xfrm>
            <a:off x="4328298" y="0"/>
            <a:ext cx="4815702" cy="5143501"/>
          </a:xfrm>
          <a:prstGeom prst="rect">
            <a:avLst/>
          </a:prstGeom>
          <a:noFill/>
          <a:ln>
            <a:noFill/>
          </a:ln>
        </p:spPr>
      </p:pic>
      <p:sp>
        <p:nvSpPr>
          <p:cNvPr id="352" name="Google Shape;352;p47"/>
          <p:cNvSpPr txBox="1">
            <a:spLocks noGrp="1"/>
          </p:cNvSpPr>
          <p:nvPr>
            <p:ph type="title"/>
          </p:nvPr>
        </p:nvSpPr>
        <p:spPr>
          <a:xfrm>
            <a:off x="714025" y="1932950"/>
            <a:ext cx="3501131" cy="1507500"/>
          </a:xfrm>
          <a:prstGeom prst="rect">
            <a:avLst/>
          </a:prstGeom>
        </p:spPr>
        <p:txBody>
          <a:bodyPr spcFirstLastPara="1" wrap="square" lIns="91425" tIns="91425" rIns="91425" bIns="91425" anchor="ctr" anchorCtr="0">
            <a:noAutofit/>
          </a:bodyPr>
          <a:lstStyle/>
          <a:p>
            <a:pPr lvl="0"/>
            <a:r>
              <a:rPr lang="en" dirty="0"/>
              <a:t>Background </a:t>
            </a:r>
            <a:r>
              <a:rPr lang="en" dirty="0">
                <a:solidFill>
                  <a:schemeClr val="bg2"/>
                </a:solidFill>
              </a:rPr>
              <a:t>Theory</a:t>
            </a:r>
            <a:endParaRPr dirty="0">
              <a:solidFill>
                <a:schemeClr val="bg2"/>
              </a:solidFill>
            </a:endParaRPr>
          </a:p>
        </p:txBody>
      </p:sp>
      <p:sp>
        <p:nvSpPr>
          <p:cNvPr id="353" name="Google Shape;353;p47"/>
          <p:cNvSpPr txBox="1">
            <a:spLocks noGrp="1"/>
          </p:cNvSpPr>
          <p:nvPr>
            <p:ph type="subTitle" idx="1"/>
          </p:nvPr>
        </p:nvSpPr>
        <p:spPr>
          <a:xfrm>
            <a:off x="714026" y="3581208"/>
            <a:ext cx="3045000" cy="559500"/>
          </a:xfrm>
          <a:prstGeom prst="rect">
            <a:avLst/>
          </a:prstGeom>
        </p:spPr>
        <p:txBody>
          <a:bodyPr spcFirstLastPara="1" wrap="square" lIns="91425" tIns="91425" rIns="365750" bIns="91425" anchor="ctr" anchorCtr="0">
            <a:noAutofit/>
          </a:bodyPr>
          <a:lstStyle/>
          <a:p>
            <a:pPr marL="0" lvl="0" indent="0" algn="l" rtl="0">
              <a:spcBef>
                <a:spcPts val="0"/>
              </a:spcBef>
              <a:spcAft>
                <a:spcPts val="0"/>
              </a:spcAft>
              <a:buNone/>
            </a:pPr>
            <a:r>
              <a:rPr lang="en-US" dirty="0"/>
              <a:t>      </a:t>
            </a:r>
            <a:endParaRPr dirty="0"/>
          </a:p>
        </p:txBody>
      </p:sp>
      <p:sp>
        <p:nvSpPr>
          <p:cNvPr id="354" name="Google Shape;354;p47"/>
          <p:cNvSpPr txBox="1">
            <a:spLocks noGrp="1"/>
          </p:cNvSpPr>
          <p:nvPr>
            <p:ph type="title" idx="2"/>
          </p:nvPr>
        </p:nvSpPr>
        <p:spPr>
          <a:xfrm>
            <a:off x="714026" y="944274"/>
            <a:ext cx="1318800" cy="98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355" name="Google Shape;355;p47"/>
          <p:cNvCxnSpPr>
            <a:cxnSpLocks/>
          </p:cNvCxnSpPr>
          <p:nvPr/>
        </p:nvCxnSpPr>
        <p:spPr>
          <a:xfrm>
            <a:off x="524500" y="1013250"/>
            <a:ext cx="0" cy="2427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17" name="Google Shape;417;p51"/>
          <p:cNvSpPr/>
          <p:nvPr/>
        </p:nvSpPr>
        <p:spPr>
          <a:xfrm>
            <a:off x="5509393" y="1970125"/>
            <a:ext cx="2139683" cy="1846508"/>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51"/>
          <p:cNvSpPr/>
          <p:nvPr/>
        </p:nvSpPr>
        <p:spPr>
          <a:xfrm rot="5400000">
            <a:off x="5591136" y="1722971"/>
            <a:ext cx="1976157" cy="2317217"/>
          </a:xfrm>
          <a:prstGeom prst="blockArc">
            <a:avLst>
              <a:gd name="adj1" fmla="val 10800000"/>
              <a:gd name="adj2" fmla="val 910471"/>
              <a:gd name="adj3" fmla="val 760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51"/>
          <p:cNvSpPr txBox="1">
            <a:spLocks noGrp="1"/>
          </p:cNvSpPr>
          <p:nvPr>
            <p:ph type="title"/>
          </p:nvPr>
        </p:nvSpPr>
        <p:spPr>
          <a:xfrm>
            <a:off x="713225" y="176900"/>
            <a:ext cx="7717500" cy="799630"/>
          </a:xfrm>
          <a:prstGeom prst="rect">
            <a:avLst/>
          </a:prstGeom>
        </p:spPr>
        <p:txBody>
          <a:bodyPr spcFirstLastPara="1" wrap="square" lIns="91425" tIns="91425" rIns="91425" bIns="91425" anchor="ctr" anchorCtr="0">
            <a:noAutofit/>
          </a:bodyPr>
          <a:lstStyle/>
          <a:p>
            <a:pPr lvl="0"/>
            <a:r>
              <a:rPr lang="en" sz="3200" dirty="0"/>
              <a:t>Background Theory</a:t>
            </a:r>
            <a:endParaRPr sz="3200" dirty="0"/>
          </a:p>
        </p:txBody>
      </p:sp>
      <p:sp>
        <p:nvSpPr>
          <p:cNvPr id="423" name="Google Shape;423;p51"/>
          <p:cNvSpPr txBox="1"/>
          <p:nvPr/>
        </p:nvSpPr>
        <p:spPr>
          <a:xfrm>
            <a:off x="720000" y="1203567"/>
            <a:ext cx="3852000" cy="31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1"/>
                </a:solidFill>
                <a:latin typeface="Libre Baskerville"/>
                <a:ea typeface="Libre Baskerville"/>
                <a:cs typeface="Libre Baskerville"/>
                <a:sym typeface="Libre Baskerville"/>
              </a:rPr>
              <a:t>HTML</a:t>
            </a:r>
            <a:endParaRPr sz="2000" dirty="0">
              <a:solidFill>
                <a:schemeClr val="lt1"/>
              </a:solidFill>
              <a:latin typeface="Libre Baskerville"/>
              <a:ea typeface="Libre Baskerville"/>
              <a:cs typeface="Libre Baskerville"/>
              <a:sym typeface="Libre Baskerville"/>
            </a:endParaRPr>
          </a:p>
        </p:txBody>
      </p:sp>
      <p:sp>
        <p:nvSpPr>
          <p:cNvPr id="425" name="Google Shape;425;p51"/>
          <p:cNvSpPr txBox="1"/>
          <p:nvPr/>
        </p:nvSpPr>
        <p:spPr>
          <a:xfrm>
            <a:off x="4572000" y="1203567"/>
            <a:ext cx="3852000" cy="31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Libre Baskerville"/>
                <a:ea typeface="Libre Baskerville"/>
                <a:cs typeface="Libre Baskerville"/>
                <a:sym typeface="Libre Baskerville"/>
              </a:rPr>
              <a:t>CSS</a:t>
            </a:r>
            <a:endParaRPr sz="2000" dirty="0">
              <a:solidFill>
                <a:schemeClr val="lt1"/>
              </a:solidFill>
              <a:latin typeface="Libre Baskerville"/>
              <a:ea typeface="Libre Baskerville"/>
              <a:cs typeface="Libre Baskerville"/>
              <a:sym typeface="Libre Baskerville"/>
            </a:endParaRPr>
          </a:p>
        </p:txBody>
      </p:sp>
      <p:sp>
        <p:nvSpPr>
          <p:cNvPr id="428" name="Google Shape;428;p51"/>
          <p:cNvSpPr txBox="1"/>
          <p:nvPr/>
        </p:nvSpPr>
        <p:spPr>
          <a:xfrm>
            <a:off x="7658525" y="1747404"/>
            <a:ext cx="760800" cy="316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dirty="0">
              <a:solidFill>
                <a:schemeClr val="lt1"/>
              </a:solidFill>
              <a:latin typeface="Libre Baskerville"/>
              <a:ea typeface="Libre Baskerville"/>
              <a:cs typeface="Libre Baskerville"/>
              <a:sym typeface="Libre Baskerville"/>
            </a:endParaRPr>
          </a:p>
        </p:txBody>
      </p:sp>
      <p:sp>
        <p:nvSpPr>
          <p:cNvPr id="429" name="Google Shape;429;p51"/>
          <p:cNvSpPr txBox="1"/>
          <p:nvPr/>
        </p:nvSpPr>
        <p:spPr>
          <a:xfrm flipH="1">
            <a:off x="8419324" y="2547034"/>
            <a:ext cx="45719" cy="45719"/>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dirty="0">
              <a:solidFill>
                <a:schemeClr val="lt1"/>
              </a:solidFill>
              <a:latin typeface="Libre Baskerville"/>
              <a:ea typeface="Libre Baskerville"/>
              <a:cs typeface="Libre Baskerville"/>
              <a:sym typeface="Libre Baskerville"/>
            </a:endParaRPr>
          </a:p>
        </p:txBody>
      </p:sp>
      <p:cxnSp>
        <p:nvCxnSpPr>
          <p:cNvPr id="439" name="Google Shape;439;p51"/>
          <p:cNvCxnSpPr/>
          <p:nvPr/>
        </p:nvCxnSpPr>
        <p:spPr>
          <a:xfrm>
            <a:off x="1055250" y="1557679"/>
            <a:ext cx="3181500" cy="0"/>
          </a:xfrm>
          <a:prstGeom prst="straightConnector1">
            <a:avLst/>
          </a:prstGeom>
          <a:noFill/>
          <a:ln w="19050" cap="flat" cmpd="sng">
            <a:solidFill>
              <a:schemeClr val="dk2"/>
            </a:solidFill>
            <a:prstDash val="solid"/>
            <a:round/>
            <a:headEnd type="none" w="med" len="med"/>
            <a:tailEnd type="none" w="med" len="med"/>
          </a:ln>
        </p:spPr>
      </p:cxnSp>
      <p:cxnSp>
        <p:nvCxnSpPr>
          <p:cNvPr id="440" name="Google Shape;440;p51"/>
          <p:cNvCxnSpPr/>
          <p:nvPr/>
        </p:nvCxnSpPr>
        <p:spPr>
          <a:xfrm>
            <a:off x="4907250" y="1557679"/>
            <a:ext cx="3181500" cy="0"/>
          </a:xfrm>
          <a:prstGeom prst="straightConnector1">
            <a:avLst/>
          </a:prstGeom>
          <a:noFill/>
          <a:ln w="19050" cap="flat" cmpd="sng">
            <a:solidFill>
              <a:schemeClr val="dk2"/>
            </a:solidFill>
            <a:prstDash val="solid"/>
            <a:round/>
            <a:headEnd type="none" w="med" len="med"/>
            <a:tailEnd type="none" w="med" len="med"/>
          </a:ln>
        </p:spPr>
      </p:cxnSp>
      <p:cxnSp>
        <p:nvCxnSpPr>
          <p:cNvPr id="441" name="Google Shape;441;p51"/>
          <p:cNvCxnSpPr/>
          <p:nvPr/>
        </p:nvCxnSpPr>
        <p:spPr>
          <a:xfrm>
            <a:off x="3152053" y="4432797"/>
            <a:ext cx="3181500" cy="0"/>
          </a:xfrm>
          <a:prstGeom prst="straightConnector1">
            <a:avLst/>
          </a:prstGeom>
          <a:noFill/>
          <a:ln w="19050" cap="flat" cmpd="sng">
            <a:solidFill>
              <a:schemeClr val="dk2"/>
            </a:solidFill>
            <a:prstDash val="solid"/>
            <a:round/>
            <a:headEnd type="none" w="med" len="med"/>
            <a:tailEnd type="none" w="med" len="med"/>
          </a:ln>
        </p:spPr>
      </p:cxnSp>
      <p:sp>
        <p:nvSpPr>
          <p:cNvPr id="6" name="Google Shape;417;p51">
            <a:extLst>
              <a:ext uri="{FF2B5EF4-FFF2-40B4-BE49-F238E27FC236}">
                <a16:creationId xmlns:a16="http://schemas.microsoft.com/office/drawing/2014/main" id="{E1464E02-4E65-A5D0-C896-C0C760621402}"/>
              </a:ext>
            </a:extLst>
          </p:cNvPr>
          <p:cNvSpPr/>
          <p:nvPr/>
        </p:nvSpPr>
        <p:spPr>
          <a:xfrm>
            <a:off x="1576177" y="1996052"/>
            <a:ext cx="2139683" cy="1846508"/>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18;p51">
            <a:extLst>
              <a:ext uri="{FF2B5EF4-FFF2-40B4-BE49-F238E27FC236}">
                <a16:creationId xmlns:a16="http://schemas.microsoft.com/office/drawing/2014/main" id="{BF7D1ED8-5116-534F-B791-D572B8E92783}"/>
              </a:ext>
            </a:extLst>
          </p:cNvPr>
          <p:cNvSpPr/>
          <p:nvPr/>
        </p:nvSpPr>
        <p:spPr>
          <a:xfrm rot="5400000">
            <a:off x="1657920" y="1748898"/>
            <a:ext cx="1976157" cy="2317217"/>
          </a:xfrm>
          <a:prstGeom prst="blockArc">
            <a:avLst>
              <a:gd name="adj1" fmla="val 10800000"/>
              <a:gd name="adj2" fmla="val 910471"/>
              <a:gd name="adj3" fmla="val 760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8" name="Picture 4" descr="Html 5 - Free social media icons">
            <a:extLst>
              <a:ext uri="{FF2B5EF4-FFF2-40B4-BE49-F238E27FC236}">
                <a16:creationId xmlns:a16="http://schemas.microsoft.com/office/drawing/2014/main" id="{F448B249-2729-DB01-A640-668ACC58D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339" y="2148720"/>
            <a:ext cx="1489318" cy="14893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CFEC713-9AFE-A821-15F7-0E2B7EC07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355" y="2137331"/>
            <a:ext cx="1489318" cy="14893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36F929-D34D-6D37-973E-D13D370461DA}"/>
              </a:ext>
            </a:extLst>
          </p:cNvPr>
          <p:cNvSpPr txBox="1"/>
          <p:nvPr/>
        </p:nvSpPr>
        <p:spPr>
          <a:xfrm>
            <a:off x="2382327" y="4125020"/>
            <a:ext cx="4590584" cy="307777"/>
          </a:xfrm>
          <a:prstGeom prst="rect">
            <a:avLst/>
          </a:prstGeom>
          <a:noFill/>
        </p:spPr>
        <p:txBody>
          <a:bodyPr wrap="square">
            <a:spAutoFit/>
          </a:bodyPr>
          <a:lstStyle/>
          <a:p>
            <a:pPr marL="0" lvl="0" indent="0" algn="ctr" rtl="0">
              <a:spcBef>
                <a:spcPts val="0"/>
              </a:spcBef>
              <a:spcAft>
                <a:spcPts val="0"/>
              </a:spcAft>
              <a:buNone/>
            </a:pPr>
            <a:r>
              <a:rPr lang="en-US" dirty="0">
                <a:solidFill>
                  <a:schemeClr val="lt1"/>
                </a:solidFill>
                <a:latin typeface="Libre Baskerville"/>
                <a:ea typeface="Libre Baskerville"/>
                <a:cs typeface="Libre Baskerville"/>
                <a:sym typeface="Libre Baskerville"/>
              </a:rPr>
              <a:t>Software : VS Code</a:t>
            </a:r>
            <a:endParaRPr lang="en-US" sz="1400" dirty="0">
              <a:solidFill>
                <a:schemeClr val="lt1"/>
              </a:solidFill>
              <a:latin typeface="Libre Baskerville"/>
              <a:ea typeface="Libre Baskerville"/>
              <a:cs typeface="Libre Baskerville"/>
              <a:sym typeface="Libre Baskervill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67"/>
          <p:cNvPicPr preferRelativeResize="0"/>
          <p:nvPr/>
        </p:nvPicPr>
        <p:blipFill rotWithShape="1">
          <a:blip r:embed="rId3">
            <a:alphaModFix/>
          </a:blip>
          <a:srcRect t="57901" b="4554"/>
          <a:stretch/>
        </p:blipFill>
        <p:spPr>
          <a:xfrm>
            <a:off x="9500" y="0"/>
            <a:ext cx="9144000" cy="5143501"/>
          </a:xfrm>
          <a:prstGeom prst="rect">
            <a:avLst/>
          </a:prstGeom>
          <a:noFill/>
          <a:ln>
            <a:noFill/>
          </a:ln>
        </p:spPr>
      </p:pic>
      <p:sp>
        <p:nvSpPr>
          <p:cNvPr id="838" name="Google Shape;838;p67"/>
          <p:cNvSpPr/>
          <p:nvPr/>
        </p:nvSpPr>
        <p:spPr>
          <a:xfrm>
            <a:off x="0"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7"/>
          <p:cNvSpPr txBox="1">
            <a:spLocks noGrp="1"/>
          </p:cNvSpPr>
          <p:nvPr>
            <p:ph type="title"/>
          </p:nvPr>
        </p:nvSpPr>
        <p:spPr>
          <a:xfrm>
            <a:off x="714025" y="1932950"/>
            <a:ext cx="3690335" cy="19227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Used Hardware</a:t>
            </a:r>
            <a:endParaRPr dirty="0">
              <a:solidFill>
                <a:schemeClr val="dk2"/>
              </a:solidFill>
            </a:endParaRPr>
          </a:p>
        </p:txBody>
      </p:sp>
      <p:sp>
        <p:nvSpPr>
          <p:cNvPr id="840" name="Google Shape;840;p67"/>
          <p:cNvSpPr txBox="1">
            <a:spLocks noGrp="1"/>
          </p:cNvSpPr>
          <p:nvPr>
            <p:ph type="subTitle" idx="1"/>
          </p:nvPr>
        </p:nvSpPr>
        <p:spPr>
          <a:xfrm>
            <a:off x="714026" y="4267200"/>
            <a:ext cx="3045000" cy="886050"/>
          </a:xfrm>
          <a:prstGeom prst="rect">
            <a:avLst/>
          </a:prstGeom>
        </p:spPr>
        <p:txBody>
          <a:bodyPr spcFirstLastPara="1" wrap="square" lIns="91425" tIns="91425" rIns="365750" bIns="91425" anchor="ctr" anchorCtr="0">
            <a:noAutofit/>
          </a:bodyPr>
          <a:lstStyle/>
          <a:p>
            <a:pPr marL="0" lvl="0" indent="0" algn="l" rtl="0">
              <a:spcBef>
                <a:spcPts val="0"/>
              </a:spcBef>
              <a:spcAft>
                <a:spcPts val="0"/>
              </a:spcAft>
              <a:buNone/>
            </a:pPr>
            <a:r>
              <a:rPr lang="en-US" dirty="0"/>
              <a:t>  </a:t>
            </a:r>
            <a:endParaRPr dirty="0"/>
          </a:p>
        </p:txBody>
      </p:sp>
      <p:sp>
        <p:nvSpPr>
          <p:cNvPr id="841" name="Google Shape;841;p67"/>
          <p:cNvSpPr txBox="1">
            <a:spLocks noGrp="1"/>
          </p:cNvSpPr>
          <p:nvPr>
            <p:ph type="title" idx="2"/>
          </p:nvPr>
        </p:nvSpPr>
        <p:spPr>
          <a:xfrm>
            <a:off x="714026" y="944274"/>
            <a:ext cx="1318800" cy="98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842" name="Google Shape;842;p67"/>
          <p:cNvCxnSpPr/>
          <p:nvPr/>
        </p:nvCxnSpPr>
        <p:spPr>
          <a:xfrm>
            <a:off x="527375" y="1009650"/>
            <a:ext cx="0" cy="3042900"/>
          </a:xfrm>
          <a:prstGeom prst="straightConnector1">
            <a:avLst/>
          </a:prstGeom>
          <a:noFill/>
          <a:ln w="19050" cap="flat" cmpd="sng">
            <a:solidFill>
              <a:schemeClr val="dk2"/>
            </a:solidFill>
            <a:prstDash val="solid"/>
            <a:round/>
            <a:headEnd type="none" w="med" len="med"/>
            <a:tailEnd type="none" w="med" len="med"/>
          </a:ln>
        </p:spPr>
      </p:cxnSp>
      <p:pic>
        <p:nvPicPr>
          <p:cNvPr id="2054" name="Picture 6" descr="Free computer hardware Photos &amp; Pictures | FreeImages">
            <a:extLst>
              <a:ext uri="{FF2B5EF4-FFF2-40B4-BE49-F238E27FC236}">
                <a16:creationId xmlns:a16="http://schemas.microsoft.com/office/drawing/2014/main" id="{46295F55-36E4-A74B-DBDF-E1C01BE99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1450" y="2274233"/>
            <a:ext cx="4773364" cy="27298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4" name="Google Shape;754;p64"/>
          <p:cNvSpPr txBox="1">
            <a:spLocks noGrp="1"/>
          </p:cNvSpPr>
          <p:nvPr>
            <p:ph type="title"/>
          </p:nvPr>
        </p:nvSpPr>
        <p:spPr>
          <a:xfrm>
            <a:off x="713225" y="548650"/>
            <a:ext cx="7717500" cy="830570"/>
          </a:xfrm>
          <a:prstGeom prst="rect">
            <a:avLst/>
          </a:prstGeom>
        </p:spPr>
        <p:txBody>
          <a:bodyPr spcFirstLastPara="1" wrap="square" lIns="91425" tIns="91425" rIns="91425" bIns="91425" anchor="ctr" anchorCtr="0">
            <a:noAutofit/>
          </a:bodyPr>
          <a:lstStyle/>
          <a:p>
            <a:pPr lvl="0"/>
            <a:br>
              <a:rPr lang="en-IN" dirty="0"/>
            </a:br>
            <a:r>
              <a:rPr lang="en-IN" dirty="0"/>
              <a:t>Used Hardware</a:t>
            </a:r>
            <a:br>
              <a:rPr lang="en-IN" dirty="0"/>
            </a:br>
            <a:endParaRPr dirty="0"/>
          </a:p>
        </p:txBody>
      </p:sp>
      <p:sp>
        <p:nvSpPr>
          <p:cNvPr id="8" name="TextBox 7">
            <a:extLst>
              <a:ext uri="{FF2B5EF4-FFF2-40B4-BE49-F238E27FC236}">
                <a16:creationId xmlns:a16="http://schemas.microsoft.com/office/drawing/2014/main" id="{83874F5A-D5F7-5B87-6659-49776AAB7CD6}"/>
              </a:ext>
            </a:extLst>
          </p:cNvPr>
          <p:cNvSpPr txBox="1"/>
          <p:nvPr/>
        </p:nvSpPr>
        <p:spPr>
          <a:xfrm>
            <a:off x="289560" y="1432561"/>
            <a:ext cx="8549640" cy="3354765"/>
          </a:xfrm>
          <a:prstGeom prst="rect">
            <a:avLst/>
          </a:prstGeom>
          <a:noFill/>
        </p:spPr>
        <p:txBody>
          <a:bodyPr wrap="square">
            <a:spAutoFit/>
          </a:bodyPr>
          <a:lstStyle/>
          <a:p>
            <a:pPr lvl="0" algn="just" rtl="0">
              <a:spcBef>
                <a:spcPts val="0"/>
              </a:spcBef>
              <a:spcAft>
                <a:spcPts val="0"/>
              </a:spcAft>
              <a:buClr>
                <a:schemeClr val="bg2"/>
              </a:buClr>
            </a:pPr>
            <a:r>
              <a:rPr lang="en-US" sz="2400" dirty="0">
                <a:solidFill>
                  <a:schemeClr val="accent6">
                    <a:lumMod val="95000"/>
                  </a:schemeClr>
                </a:solidFill>
              </a:rPr>
              <a:t>The selection of hardware is very important in the existence and proper working of any software. When selecting hardware, the size and requirements are also important. </a:t>
            </a:r>
          </a:p>
          <a:p>
            <a:pPr lvl="0" algn="just" rtl="0">
              <a:spcBef>
                <a:spcPts val="0"/>
              </a:spcBef>
              <a:spcAft>
                <a:spcPts val="0"/>
              </a:spcAft>
              <a:buClr>
                <a:schemeClr val="bg2"/>
              </a:buClr>
            </a:pPr>
            <a:endParaRPr lang="en-US" sz="2400" dirty="0">
              <a:solidFill>
                <a:schemeClr val="accent6">
                  <a:lumMod val="95000"/>
                </a:schemeClr>
              </a:solidFill>
            </a:endParaRPr>
          </a:p>
          <a:p>
            <a:pPr marL="342900" lvl="2" indent="-342900" algn="just">
              <a:buClr>
                <a:schemeClr val="bg2"/>
              </a:buClr>
              <a:buFont typeface="Arial" panose="020B0604020202020204" pitchFamily="34" charset="0"/>
              <a:buChar char="•"/>
            </a:pPr>
            <a:r>
              <a:rPr lang="en-US" sz="2400" dirty="0">
                <a:solidFill>
                  <a:schemeClr val="accent6">
                    <a:lumMod val="95000"/>
                  </a:schemeClr>
                </a:solidFill>
              </a:rPr>
              <a:t>Hard Disk Drive </a:t>
            </a:r>
          </a:p>
          <a:p>
            <a:pPr marL="342900" lvl="2" indent="-342900" algn="just">
              <a:buClr>
                <a:schemeClr val="bg2"/>
              </a:buClr>
              <a:buFont typeface="Arial" panose="020B0604020202020204" pitchFamily="34" charset="0"/>
              <a:buChar char="•"/>
            </a:pPr>
            <a:r>
              <a:rPr lang="en-US" sz="2400" dirty="0">
                <a:solidFill>
                  <a:schemeClr val="accent6">
                    <a:lumMod val="95000"/>
                  </a:schemeClr>
                </a:solidFill>
              </a:rPr>
              <a:t>Ryzen 7 </a:t>
            </a:r>
          </a:p>
          <a:p>
            <a:pPr marL="342900" lvl="2" indent="-342900" algn="just">
              <a:buClr>
                <a:schemeClr val="bg2"/>
              </a:buClr>
              <a:buFont typeface="Arial" panose="020B0604020202020204" pitchFamily="34" charset="0"/>
              <a:buChar char="•"/>
            </a:pPr>
            <a:r>
              <a:rPr lang="en-US" sz="2400" dirty="0">
                <a:solidFill>
                  <a:schemeClr val="accent6">
                    <a:lumMod val="95000"/>
                  </a:schemeClr>
                </a:solidFill>
              </a:rPr>
              <a:t>8.0 GB RAM</a:t>
            </a:r>
          </a:p>
          <a:p>
            <a:pPr marL="342900" lvl="2" indent="-342900" algn="just">
              <a:buClr>
                <a:schemeClr val="bg2"/>
              </a:buClr>
              <a:buFont typeface="Arial" panose="020B0604020202020204" pitchFamily="34" charset="0"/>
              <a:buChar char="•"/>
            </a:pPr>
            <a:r>
              <a:rPr lang="en-US" sz="2400" dirty="0">
                <a:solidFill>
                  <a:schemeClr val="accent6">
                    <a:lumMod val="95000"/>
                  </a:schemeClr>
                </a:solidFill>
              </a:rPr>
              <a:t>512 GB Storage</a:t>
            </a:r>
          </a:p>
          <a:p>
            <a:endParaRPr lang="en-IN" sz="2000" dirty="0">
              <a:solidFill>
                <a:schemeClr val="accent5">
                  <a:lumMod val="85000"/>
                </a:schemeClr>
              </a:solidFill>
            </a:endParaRPr>
          </a:p>
        </p:txBody>
      </p:sp>
    </p:spTree>
    <p:extLst>
      <p:ext uri="{BB962C8B-B14F-4D97-AF65-F5344CB8AC3E}">
        <p14:creationId xmlns:p14="http://schemas.microsoft.com/office/powerpoint/2010/main" val="2317259636"/>
      </p:ext>
    </p:extLst>
  </p:cSld>
  <p:clrMapOvr>
    <a:masterClrMapping/>
  </p:clrMapOvr>
  <mc:AlternateContent xmlns:mc="http://schemas.openxmlformats.org/markup-compatibility/2006" xmlns:p14="http://schemas.microsoft.com/office/powerpoint/2010/main">
    <mc:Choice Requires="p14">
      <p:transition spd="slow" p14:dur="1500">
        <p14:ripple dir="l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55"/>
          <p:cNvPicPr preferRelativeResize="0"/>
          <p:nvPr/>
        </p:nvPicPr>
        <p:blipFill rotWithShape="1">
          <a:blip r:embed="rId3">
            <a:alphaModFix/>
          </a:blip>
          <a:srcRect t="7849" b="7840"/>
          <a:stretch/>
        </p:blipFill>
        <p:spPr>
          <a:xfrm>
            <a:off x="-25" y="0"/>
            <a:ext cx="9143999" cy="5143501"/>
          </a:xfrm>
          <a:prstGeom prst="rect">
            <a:avLst/>
          </a:prstGeom>
          <a:noFill/>
          <a:ln>
            <a:noFill/>
          </a:ln>
        </p:spPr>
      </p:pic>
      <p:sp>
        <p:nvSpPr>
          <p:cNvPr id="546" name="Google Shape;546;p55"/>
          <p:cNvSpPr/>
          <p:nvPr/>
        </p:nvSpPr>
        <p:spPr>
          <a:xfrm>
            <a:off x="-5276" y="-9750"/>
            <a:ext cx="9144000" cy="5163000"/>
          </a:xfrm>
          <a:prstGeom prst="rect">
            <a:avLst/>
          </a:prstGeom>
          <a:solidFill>
            <a:srgbClr val="212121">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55"/>
          <p:cNvSpPr/>
          <p:nvPr/>
        </p:nvSpPr>
        <p:spPr>
          <a:xfrm>
            <a:off x="3913906" y="735725"/>
            <a:ext cx="1318800" cy="131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55"/>
          <p:cNvSpPr txBox="1">
            <a:spLocks noGrp="1"/>
          </p:cNvSpPr>
          <p:nvPr>
            <p:ph type="title"/>
          </p:nvPr>
        </p:nvSpPr>
        <p:spPr>
          <a:xfrm>
            <a:off x="408878" y="1732160"/>
            <a:ext cx="3858322" cy="26658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How website works</a:t>
            </a:r>
            <a:endParaRPr sz="3200" dirty="0"/>
          </a:p>
        </p:txBody>
      </p:sp>
      <p:sp>
        <p:nvSpPr>
          <p:cNvPr id="549" name="Google Shape;549;p55"/>
          <p:cNvSpPr txBox="1">
            <a:spLocks noGrp="1"/>
          </p:cNvSpPr>
          <p:nvPr>
            <p:ph type="subTitle" idx="1"/>
          </p:nvPr>
        </p:nvSpPr>
        <p:spPr>
          <a:xfrm>
            <a:off x="714025" y="4407775"/>
            <a:ext cx="3271500" cy="457700"/>
          </a:xfrm>
          <a:prstGeom prst="rect">
            <a:avLst/>
          </a:prstGeom>
        </p:spPr>
        <p:txBody>
          <a:bodyPr spcFirstLastPara="1" wrap="square" lIns="365750" tIns="91425" rIns="365750" bIns="91425" anchor="ctr" anchorCtr="0">
            <a:noAutofit/>
          </a:bodyPr>
          <a:lstStyle/>
          <a:p>
            <a:pPr marL="0" lvl="0" indent="0" algn="ctr" rtl="0">
              <a:spcBef>
                <a:spcPts val="0"/>
              </a:spcBef>
              <a:spcAft>
                <a:spcPts val="0"/>
              </a:spcAft>
              <a:buNone/>
            </a:pPr>
            <a:r>
              <a:rPr lang="en" dirty="0"/>
              <a:t>   </a:t>
            </a:r>
            <a:endParaRPr dirty="0"/>
          </a:p>
        </p:txBody>
      </p:sp>
      <p:sp>
        <p:nvSpPr>
          <p:cNvPr id="550" name="Google Shape;550;p55"/>
          <p:cNvSpPr txBox="1">
            <a:spLocks noGrp="1"/>
          </p:cNvSpPr>
          <p:nvPr>
            <p:ph type="title" idx="2"/>
          </p:nvPr>
        </p:nvSpPr>
        <p:spPr>
          <a:xfrm>
            <a:off x="1494263" y="962424"/>
            <a:ext cx="1514912" cy="11563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pic>
        <p:nvPicPr>
          <p:cNvPr id="551" name="Google Shape;551;p55"/>
          <p:cNvPicPr preferRelativeResize="0"/>
          <p:nvPr/>
        </p:nvPicPr>
        <p:blipFill rotWithShape="1">
          <a:blip r:embed="rId4">
            <a:alphaModFix/>
          </a:blip>
          <a:srcRect l="16639" r="16639"/>
          <a:stretch/>
        </p:blipFill>
        <p:spPr>
          <a:xfrm>
            <a:off x="4375040" y="547500"/>
            <a:ext cx="4048500" cy="4048500"/>
          </a:xfrm>
          <a:prstGeom prst="ellipse">
            <a:avLst/>
          </a:prstGeom>
          <a:noFill/>
          <a:ln>
            <a:noFill/>
          </a:ln>
        </p:spPr>
      </p:pic>
      <p:cxnSp>
        <p:nvCxnSpPr>
          <p:cNvPr id="552" name="Google Shape;552;p55"/>
          <p:cNvCxnSpPr/>
          <p:nvPr/>
        </p:nvCxnSpPr>
        <p:spPr>
          <a:xfrm>
            <a:off x="724625" y="4865475"/>
            <a:ext cx="84246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Property Investment Business Plan by Slidesgo">
  <a:themeElements>
    <a:clrScheme name="Simple Light">
      <a:dk1>
        <a:srgbClr val="212121"/>
      </a:dk1>
      <a:lt1>
        <a:srgbClr val="FFFFFF"/>
      </a:lt1>
      <a:dk2>
        <a:srgbClr val="F1B234"/>
      </a:dk2>
      <a:lt2>
        <a:srgbClr val="F8CC74"/>
      </a:lt2>
      <a:accent1>
        <a:srgbClr val="F1F1F1"/>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327</Words>
  <Application>Microsoft Office PowerPoint</Application>
  <PresentationFormat>On-screen Show (16:9)</PresentationFormat>
  <Paragraphs>80</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Libre Baskerville</vt:lpstr>
      <vt:lpstr>Arial</vt:lpstr>
      <vt:lpstr>Wingdings</vt:lpstr>
      <vt:lpstr>Anaheim</vt:lpstr>
      <vt:lpstr>Poppins ExtraBold</vt:lpstr>
      <vt:lpstr>Josefin Sans</vt:lpstr>
      <vt:lpstr>Google Sans</vt:lpstr>
      <vt:lpstr>Bahnschrift Light</vt:lpstr>
      <vt:lpstr>Marcellus</vt:lpstr>
      <vt:lpstr>Alata</vt:lpstr>
      <vt:lpstr>Arial</vt:lpstr>
      <vt:lpstr>Property Investment Business Plan by Slidesgo</vt:lpstr>
      <vt:lpstr>PROPERTY SERVICES</vt:lpstr>
      <vt:lpstr>CONTENTS</vt:lpstr>
      <vt:lpstr>Aim</vt:lpstr>
      <vt:lpstr>PowerPoint Presentation</vt:lpstr>
      <vt:lpstr>Background Theory</vt:lpstr>
      <vt:lpstr>Background Theory</vt:lpstr>
      <vt:lpstr>Used Hardware</vt:lpstr>
      <vt:lpstr> Used Hardware </vt:lpstr>
      <vt:lpstr>How website works</vt:lpstr>
      <vt:lpstr>Currently a user can see the photos and  the details  of  the property and  Agent and its Contact Detail. This site  can  also have log in , Registraction and other functionality. </vt:lpstr>
      <vt:lpstr>Scope </vt:lpstr>
      <vt:lpstr>Scope</vt:lpstr>
      <vt:lpstr>Glimpse  of Website</vt:lpstr>
      <vt:lpstr>PowerPoint Presentation</vt:lpstr>
      <vt:lpstr>PowerPoint Presentation</vt:lpstr>
      <vt:lpstr>PowerPoint Presentation</vt:lpstr>
      <vt:lpstr>PowerPoint Presentation</vt:lpstr>
      <vt:lpstr>PowerPoint Presentation</vt:lpstr>
      <vt:lpstr>PowerPoint Presentation</vt:lpstr>
      <vt:lpstr> FUTURE Enhancement </vt:lpstr>
      <vt:lpstr>Future Enhancement</vt:lpstr>
      <vt:lpstr>Conclusion    </vt:lpstr>
      <vt:lpstr> Conclusion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SERVICES</dc:title>
  <dc:creator>MANAV PATEL</dc:creator>
  <cp:lastModifiedBy>MANAV PATEL</cp:lastModifiedBy>
  <cp:revision>11</cp:revision>
  <dcterms:modified xsi:type="dcterms:W3CDTF">2023-10-25T14:46:54Z</dcterms:modified>
</cp:coreProperties>
</file>